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309" r:id="rId7"/>
    <p:sldId id="261" r:id="rId8"/>
    <p:sldId id="263" r:id="rId9"/>
    <p:sldId id="262" r:id="rId10"/>
    <p:sldId id="264" r:id="rId11"/>
    <p:sldId id="272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7" r:id="rId43"/>
    <p:sldId id="311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12" r:id="rId54"/>
    <p:sldId id="313" r:id="rId55"/>
    <p:sldId id="314" r:id="rId56"/>
    <p:sldId id="315" r:id="rId57"/>
    <p:sldId id="316" r:id="rId58"/>
    <p:sldId id="318" r:id="rId59"/>
    <p:sldId id="317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3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CD0001-F8E2-4071-AF89-45A12BC5852C}" v="75" dt="2023-04-20T09:49:39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27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7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575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665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949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032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378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441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0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10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1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60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69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63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04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88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47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9834426-B3F0-48B5-BA5C-F1258E446434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F000321-52DD-4A98-ADD4-3D877939C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841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45BCFF-AA20-01A8-D7F1-3A5465E5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55" y="128345"/>
            <a:ext cx="1417143" cy="1398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B8634F-ABE5-7E11-442F-72D579F8DAF8}"/>
              </a:ext>
            </a:extLst>
          </p:cNvPr>
          <p:cNvSpPr txBox="1"/>
          <p:nvPr/>
        </p:nvSpPr>
        <p:spPr>
          <a:xfrm>
            <a:off x="775846" y="1625198"/>
            <a:ext cx="10196052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SHRI.C.J.PATEL COLLEGE OF COMPUTER STUDIES,VISNAGAR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C2C59-F2CC-84AB-C564-706D4801B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6" y="226282"/>
            <a:ext cx="4072357" cy="112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99F7D-B462-B8D5-4462-618BE467D80C}"/>
              </a:ext>
            </a:extLst>
          </p:cNvPr>
          <p:cNvSpPr txBox="1"/>
          <p:nvPr/>
        </p:nvSpPr>
        <p:spPr>
          <a:xfrm>
            <a:off x="3442996" y="2364823"/>
            <a:ext cx="567100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Project Title :- SEASONAL SHOP</a:t>
            </a:r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33363-F893-1296-6E86-07D37EA7F83F}"/>
              </a:ext>
            </a:extLst>
          </p:cNvPr>
          <p:cNvSpPr txBox="1"/>
          <p:nvPr/>
        </p:nvSpPr>
        <p:spPr>
          <a:xfrm>
            <a:off x="92954" y="3208611"/>
            <a:ext cx="1200608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Years:-2022-2023</a:t>
            </a:r>
            <a:endParaRPr lang="en-IN" sz="2400" b="1" dirty="0"/>
          </a:p>
        </p:txBody>
      </p:sp>
      <p:graphicFrame>
        <p:nvGraphicFramePr>
          <p:cNvPr id="9" name="Table 21">
            <a:extLst>
              <a:ext uri="{FF2B5EF4-FFF2-40B4-BE49-F238E27FC236}">
                <a16:creationId xmlns:a16="http://schemas.microsoft.com/office/drawing/2014/main" id="{BC6D4F3B-DB01-5F45-F0D1-67D325E4F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134474"/>
              </p:ext>
            </p:extLst>
          </p:nvPr>
        </p:nvGraphicFramePr>
        <p:xfrm>
          <a:off x="92955" y="4725625"/>
          <a:ext cx="12006090" cy="20756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15451">
                  <a:extLst>
                    <a:ext uri="{9D8B030D-6E8A-4147-A177-3AD203B41FA5}">
                      <a16:colId xmlns:a16="http://schemas.microsoft.com/office/drawing/2014/main" val="1156019608"/>
                    </a:ext>
                  </a:extLst>
                </a:gridCol>
                <a:gridCol w="4677697">
                  <a:extLst>
                    <a:ext uri="{9D8B030D-6E8A-4147-A177-3AD203B41FA5}">
                      <a16:colId xmlns:a16="http://schemas.microsoft.com/office/drawing/2014/main" val="2903619141"/>
                    </a:ext>
                  </a:extLst>
                </a:gridCol>
                <a:gridCol w="1619205">
                  <a:extLst>
                    <a:ext uri="{9D8B030D-6E8A-4147-A177-3AD203B41FA5}">
                      <a16:colId xmlns:a16="http://schemas.microsoft.com/office/drawing/2014/main" val="3736525469"/>
                    </a:ext>
                  </a:extLst>
                </a:gridCol>
                <a:gridCol w="4593737">
                  <a:extLst>
                    <a:ext uri="{9D8B030D-6E8A-4147-A177-3AD203B41FA5}">
                      <a16:colId xmlns:a16="http://schemas.microsoft.com/office/drawing/2014/main" val="817114502"/>
                    </a:ext>
                  </a:extLst>
                </a:gridCol>
              </a:tblGrid>
              <a:tr h="5189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MEMBER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ROLL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P.R.NO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808075"/>
                  </a:ext>
                </a:extLst>
              </a:tr>
              <a:tr h="5189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1)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PATEL SETU JITENDRABHAI 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2020095900000693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728647"/>
                  </a:ext>
                </a:extLst>
              </a:tr>
              <a:tr h="5189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2)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PATEL YASH AMRUTBHAI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2020095900000975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150369"/>
                  </a:ext>
                </a:extLst>
              </a:tr>
              <a:tr h="5189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3)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MAKVANA RAJ DIPAKKUMAR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2020095900000445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961577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BCED443-0D98-18EC-CB4B-A732C1659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361190"/>
              </p:ext>
            </p:extLst>
          </p:nvPr>
        </p:nvGraphicFramePr>
        <p:xfrm>
          <a:off x="92955" y="3972857"/>
          <a:ext cx="1200609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090">
                  <a:extLst>
                    <a:ext uri="{9D8B030D-6E8A-4147-A177-3AD203B41FA5}">
                      <a16:colId xmlns:a16="http://schemas.microsoft.com/office/drawing/2014/main" val="2938700932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Group no:-8</a:t>
                      </a:r>
                      <a:endParaRPr lang="en-IN" sz="2400" b="1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478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437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A1AF-B04D-9F60-B375-8EB2AFCF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21580"/>
            <a:ext cx="10364451" cy="1596177"/>
          </a:xfrm>
        </p:spPr>
        <p:txBody>
          <a:bodyPr/>
          <a:lstStyle/>
          <a:p>
            <a:r>
              <a:rPr lang="en-US" u="sng" cap="none" dirty="0">
                <a:solidFill>
                  <a:srgbClr val="0070C0"/>
                </a:solidFill>
                <a:latin typeface="Arial Rounded MT Bold" panose="020F0704030504030204" pitchFamily="34" charset="0"/>
              </a:rPr>
              <a:t>First  Level DFD(Admin)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498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A3FBD272-12BA-48C7-42AF-843CF61878FC}"/>
              </a:ext>
            </a:extLst>
          </p:cNvPr>
          <p:cNvSpPr txBox="1">
            <a:spLocks noGrp="1"/>
          </p:cNvSpPr>
          <p:nvPr/>
        </p:nvSpPr>
        <p:spPr>
          <a:xfrm>
            <a:off x="8201088" y="7387183"/>
            <a:ext cx="882015" cy="1898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chemeClr val="tx1"/>
                </a:solidFill>
                <a:latin typeface="Caladea"/>
                <a:ea typeface="+mn-ea"/>
                <a:cs typeface="Calad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10" dirty="0"/>
              <a:t>Page </a:t>
            </a:r>
            <a:fld id="{81D60167-4931-47E6-BA6A-407CBD079E47}" type="slidenum">
              <a:rPr dirty="0"/>
              <a:pPr marL="12700">
                <a:lnSpc>
                  <a:spcPct val="100000"/>
                </a:lnSpc>
                <a:spcBef>
                  <a:spcPts val="50"/>
                </a:spcBef>
              </a:pPr>
              <a:t>11</a:t>
            </a:fld>
            <a:r>
              <a:rPr dirty="0"/>
              <a:t> </a:t>
            </a:r>
            <a:r>
              <a:rPr spc="-5" dirty="0"/>
              <a:t>of</a:t>
            </a:r>
            <a:r>
              <a:rPr spc="-65" dirty="0"/>
              <a:t> </a:t>
            </a:r>
            <a:r>
              <a:rPr spc="5" dirty="0"/>
              <a:t>34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B4A91F-B748-DC7C-1A37-43DF513700FB}"/>
              </a:ext>
            </a:extLst>
          </p:cNvPr>
          <p:cNvSpPr/>
          <p:nvPr/>
        </p:nvSpPr>
        <p:spPr>
          <a:xfrm>
            <a:off x="5272271" y="56135"/>
            <a:ext cx="1065592" cy="9341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I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C8F268-97B8-DFD7-6F83-64C13DC3C951}"/>
              </a:ext>
            </a:extLst>
          </p:cNvPr>
          <p:cNvSpPr/>
          <p:nvPr/>
        </p:nvSpPr>
        <p:spPr>
          <a:xfrm>
            <a:off x="5295879" y="1139010"/>
            <a:ext cx="1065592" cy="10252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800"/>
              </a:spcAft>
            </a:pPr>
            <a:r>
              <a:rPr lang="en-IN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 product stock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A0DF93-0D4D-75F1-F382-1515F807C0D3}"/>
              </a:ext>
            </a:extLst>
          </p:cNvPr>
          <p:cNvSpPr/>
          <p:nvPr/>
        </p:nvSpPr>
        <p:spPr>
          <a:xfrm>
            <a:off x="5295879" y="2289451"/>
            <a:ext cx="1065592" cy="102992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7200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 product to sale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4AD5CD-66AE-749A-A1B0-77D2EBF936BB}"/>
              </a:ext>
            </a:extLst>
          </p:cNvPr>
          <p:cNvSpPr/>
          <p:nvPr/>
        </p:nvSpPr>
        <p:spPr>
          <a:xfrm>
            <a:off x="5250149" y="4617153"/>
            <a:ext cx="1109837" cy="10299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Updates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DAA4A0-3570-0927-04C6-0320B611678B}"/>
              </a:ext>
            </a:extLst>
          </p:cNvPr>
          <p:cNvSpPr/>
          <p:nvPr/>
        </p:nvSpPr>
        <p:spPr>
          <a:xfrm>
            <a:off x="5251634" y="3444561"/>
            <a:ext cx="1109837" cy="102083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Inse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rt brand/category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60920-1811-40B1-2A90-67D87DEC425C}"/>
              </a:ext>
            </a:extLst>
          </p:cNvPr>
          <p:cNvSpPr/>
          <p:nvPr/>
        </p:nvSpPr>
        <p:spPr>
          <a:xfrm>
            <a:off x="5301766" y="5763877"/>
            <a:ext cx="1109837" cy="10299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800"/>
              </a:spcAft>
            </a:pPr>
            <a:r>
              <a:rPr lang="en-US" sz="1300" dirty="0"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Delete</a:t>
            </a: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804F0-888A-5969-5606-EC8576F9B128}"/>
              </a:ext>
            </a:extLst>
          </p:cNvPr>
          <p:cNvSpPr/>
          <p:nvPr/>
        </p:nvSpPr>
        <p:spPr>
          <a:xfrm>
            <a:off x="323461" y="261929"/>
            <a:ext cx="1663293" cy="475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D2C279-AE0A-588D-EFD7-1D632F2F38C1}"/>
              </a:ext>
            </a:extLst>
          </p:cNvPr>
          <p:cNvCxnSpPr>
            <a:cxnSpLocks/>
          </p:cNvCxnSpPr>
          <p:nvPr/>
        </p:nvCxnSpPr>
        <p:spPr>
          <a:xfrm>
            <a:off x="5338927" y="258491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EF367-8728-D1EC-1C20-62BA7B834A3A}"/>
              </a:ext>
            </a:extLst>
          </p:cNvPr>
          <p:cNvCxnSpPr>
            <a:cxnSpLocks/>
          </p:cNvCxnSpPr>
          <p:nvPr/>
        </p:nvCxnSpPr>
        <p:spPr>
          <a:xfrm>
            <a:off x="5395948" y="1340170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C0A764-3811-0879-F164-787F3D824BD9}"/>
              </a:ext>
            </a:extLst>
          </p:cNvPr>
          <p:cNvCxnSpPr>
            <a:cxnSpLocks/>
          </p:cNvCxnSpPr>
          <p:nvPr/>
        </p:nvCxnSpPr>
        <p:spPr>
          <a:xfrm>
            <a:off x="5414609" y="2515827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1CFBB-BCD9-9036-7F4D-0658E6B86DCC}"/>
              </a:ext>
            </a:extLst>
          </p:cNvPr>
          <p:cNvCxnSpPr>
            <a:cxnSpLocks/>
          </p:cNvCxnSpPr>
          <p:nvPr/>
        </p:nvCxnSpPr>
        <p:spPr>
          <a:xfrm>
            <a:off x="5386617" y="3654162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47901F-D936-EFB6-D7E7-2D202BFC97AF}"/>
              </a:ext>
            </a:extLst>
          </p:cNvPr>
          <p:cNvCxnSpPr>
            <a:cxnSpLocks/>
          </p:cNvCxnSpPr>
          <p:nvPr/>
        </p:nvCxnSpPr>
        <p:spPr>
          <a:xfrm>
            <a:off x="5377287" y="4801828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6ABB8-E0E3-D2E0-A959-E1D9D2CBEFA7}"/>
              </a:ext>
            </a:extLst>
          </p:cNvPr>
          <p:cNvCxnSpPr>
            <a:cxnSpLocks/>
          </p:cNvCxnSpPr>
          <p:nvPr/>
        </p:nvCxnSpPr>
        <p:spPr>
          <a:xfrm>
            <a:off x="5408389" y="5950320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662433-95E4-6880-AE8E-960A00EA0FBC}"/>
              </a:ext>
            </a:extLst>
          </p:cNvPr>
          <p:cNvSpPr txBox="1"/>
          <p:nvPr/>
        </p:nvSpPr>
        <p:spPr>
          <a:xfrm>
            <a:off x="5598092" y="0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1.0</a:t>
            </a:r>
            <a:endParaRPr lang="en-IN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64FBF-6591-7B50-1FCF-5F794A99B683}"/>
              </a:ext>
            </a:extLst>
          </p:cNvPr>
          <p:cNvSpPr txBox="1"/>
          <p:nvPr/>
        </p:nvSpPr>
        <p:spPr>
          <a:xfrm>
            <a:off x="5587933" y="1075606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2.0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8A927-C5CF-6BD2-4224-CA28A63BEBB8}"/>
              </a:ext>
            </a:extLst>
          </p:cNvPr>
          <p:cNvSpPr txBox="1"/>
          <p:nvPr/>
        </p:nvSpPr>
        <p:spPr>
          <a:xfrm>
            <a:off x="5597264" y="2241933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3.0</a:t>
            </a:r>
            <a:endParaRPr lang="en-IN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A277D5-DA71-DA9E-44BB-3CD2EC93BCF3}"/>
              </a:ext>
            </a:extLst>
          </p:cNvPr>
          <p:cNvSpPr txBox="1"/>
          <p:nvPr/>
        </p:nvSpPr>
        <p:spPr>
          <a:xfrm>
            <a:off x="5550473" y="4555627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5.0</a:t>
            </a:r>
            <a:endParaRPr lang="en-IN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7D5192-AC76-20EB-17EB-82F085DDAD7B}"/>
              </a:ext>
            </a:extLst>
          </p:cNvPr>
          <p:cNvSpPr txBox="1"/>
          <p:nvPr/>
        </p:nvSpPr>
        <p:spPr>
          <a:xfrm>
            <a:off x="5561367" y="5698782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6.0</a:t>
            </a:r>
            <a:endParaRPr lang="en-IN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558C31-800D-FCA8-97CA-1DC5678C88C6}"/>
              </a:ext>
            </a:extLst>
          </p:cNvPr>
          <p:cNvSpPr txBox="1"/>
          <p:nvPr/>
        </p:nvSpPr>
        <p:spPr>
          <a:xfrm>
            <a:off x="5597264" y="3389598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4.0</a:t>
            </a:r>
            <a:endParaRPr lang="en-IN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B6844B-37B2-6326-1A84-BE989FD13FD7}"/>
              </a:ext>
            </a:extLst>
          </p:cNvPr>
          <p:cNvSpPr txBox="1"/>
          <p:nvPr/>
        </p:nvSpPr>
        <p:spPr>
          <a:xfrm>
            <a:off x="7679094" y="141416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02088E-B297-D962-DE42-E516C4444CA9}"/>
              </a:ext>
            </a:extLst>
          </p:cNvPr>
          <p:cNvCxnSpPr/>
          <p:nvPr/>
        </p:nvCxnSpPr>
        <p:spPr>
          <a:xfrm>
            <a:off x="10524931" y="349211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DBADAB-352F-2F3C-2208-0FED9D448BA0}"/>
              </a:ext>
            </a:extLst>
          </p:cNvPr>
          <p:cNvCxnSpPr/>
          <p:nvPr/>
        </p:nvCxnSpPr>
        <p:spPr>
          <a:xfrm>
            <a:off x="10496940" y="1414160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A340CC-3704-A580-8B26-679E8F410335}"/>
              </a:ext>
            </a:extLst>
          </p:cNvPr>
          <p:cNvCxnSpPr/>
          <p:nvPr/>
        </p:nvCxnSpPr>
        <p:spPr>
          <a:xfrm>
            <a:off x="10496940" y="1980034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6A5E77-6B73-8A08-9F69-97846F7932C7}"/>
              </a:ext>
            </a:extLst>
          </p:cNvPr>
          <p:cNvCxnSpPr/>
          <p:nvPr/>
        </p:nvCxnSpPr>
        <p:spPr>
          <a:xfrm>
            <a:off x="10543592" y="703774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A2A999-B8DE-4ABE-D91D-E0E35902A039}"/>
              </a:ext>
            </a:extLst>
          </p:cNvPr>
          <p:cNvCxnSpPr/>
          <p:nvPr/>
        </p:nvCxnSpPr>
        <p:spPr>
          <a:xfrm>
            <a:off x="10468948" y="2568609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2A0BF5-6286-D8F6-5253-7033C90D3C8A}"/>
              </a:ext>
            </a:extLst>
          </p:cNvPr>
          <p:cNvCxnSpPr/>
          <p:nvPr/>
        </p:nvCxnSpPr>
        <p:spPr>
          <a:xfrm>
            <a:off x="10478279" y="3081793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03A9E9-96C0-A21F-A095-86033C45ADD5}"/>
              </a:ext>
            </a:extLst>
          </p:cNvPr>
          <p:cNvCxnSpPr/>
          <p:nvPr/>
        </p:nvCxnSpPr>
        <p:spPr>
          <a:xfrm>
            <a:off x="10506270" y="4350758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0BE41-7D10-B930-D072-BB2D5694092A}"/>
              </a:ext>
            </a:extLst>
          </p:cNvPr>
          <p:cNvCxnSpPr/>
          <p:nvPr/>
        </p:nvCxnSpPr>
        <p:spPr>
          <a:xfrm>
            <a:off x="10468948" y="4878207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E7B22A-A16E-760D-138E-A36DB0900CC9}"/>
              </a:ext>
            </a:extLst>
          </p:cNvPr>
          <p:cNvCxnSpPr/>
          <p:nvPr/>
        </p:nvCxnSpPr>
        <p:spPr>
          <a:xfrm>
            <a:off x="10487610" y="3906997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869DD9-615B-0707-D57B-2F3E70DBDC9F}"/>
              </a:ext>
            </a:extLst>
          </p:cNvPr>
          <p:cNvCxnSpPr/>
          <p:nvPr/>
        </p:nvCxnSpPr>
        <p:spPr>
          <a:xfrm>
            <a:off x="10478279" y="5517084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FC3EAA-4976-687D-ADA7-3AF0D326051D}"/>
              </a:ext>
            </a:extLst>
          </p:cNvPr>
          <p:cNvCxnSpPr/>
          <p:nvPr/>
        </p:nvCxnSpPr>
        <p:spPr>
          <a:xfrm>
            <a:off x="10496940" y="5763877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9A946E-A878-2C56-6049-898AA5852EEE}"/>
              </a:ext>
            </a:extLst>
          </p:cNvPr>
          <p:cNvCxnSpPr/>
          <p:nvPr/>
        </p:nvCxnSpPr>
        <p:spPr>
          <a:xfrm>
            <a:off x="10515602" y="6099779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3725D1D-7431-5E7A-9C5F-FB1007E10EDC}"/>
              </a:ext>
            </a:extLst>
          </p:cNvPr>
          <p:cNvCxnSpPr/>
          <p:nvPr/>
        </p:nvCxnSpPr>
        <p:spPr>
          <a:xfrm>
            <a:off x="10515602" y="6278841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AEF158-1D65-1B8D-0555-AF1981336075}"/>
              </a:ext>
            </a:extLst>
          </p:cNvPr>
          <p:cNvCxnSpPr/>
          <p:nvPr/>
        </p:nvCxnSpPr>
        <p:spPr>
          <a:xfrm>
            <a:off x="10515602" y="6782035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5923AB-D3B9-601F-177F-D59EFBFDC09C}"/>
              </a:ext>
            </a:extLst>
          </p:cNvPr>
          <p:cNvCxnSpPr>
            <a:cxnSpLocks/>
          </p:cNvCxnSpPr>
          <p:nvPr/>
        </p:nvCxnSpPr>
        <p:spPr>
          <a:xfrm>
            <a:off x="1986754" y="349211"/>
            <a:ext cx="33091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7DAC51-D071-45C5-11DE-5F8700409CE6}"/>
              </a:ext>
            </a:extLst>
          </p:cNvPr>
          <p:cNvCxnSpPr>
            <a:cxnSpLocks/>
          </p:cNvCxnSpPr>
          <p:nvPr/>
        </p:nvCxnSpPr>
        <p:spPr>
          <a:xfrm>
            <a:off x="6306828" y="386533"/>
            <a:ext cx="40501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5144C36-BB18-5060-6524-8FAEA330308D}"/>
              </a:ext>
            </a:extLst>
          </p:cNvPr>
          <p:cNvCxnSpPr/>
          <p:nvPr/>
        </p:nvCxnSpPr>
        <p:spPr>
          <a:xfrm flipH="1">
            <a:off x="1986754" y="703774"/>
            <a:ext cx="32855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FC1EF2-A384-4BC4-0944-56932C4507AC}"/>
              </a:ext>
            </a:extLst>
          </p:cNvPr>
          <p:cNvCxnSpPr>
            <a:cxnSpLocks/>
          </p:cNvCxnSpPr>
          <p:nvPr/>
        </p:nvCxnSpPr>
        <p:spPr>
          <a:xfrm flipH="1">
            <a:off x="6306828" y="685113"/>
            <a:ext cx="40319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Arrow: Bent-Up 44">
            <a:extLst>
              <a:ext uri="{FF2B5EF4-FFF2-40B4-BE49-F238E27FC236}">
                <a16:creationId xmlns:a16="http://schemas.microsoft.com/office/drawing/2014/main" id="{4C5FE6CD-FCCD-5EDE-4297-5E18C9FCA46D}"/>
              </a:ext>
            </a:extLst>
          </p:cNvPr>
          <p:cNvSpPr/>
          <p:nvPr/>
        </p:nvSpPr>
        <p:spPr>
          <a:xfrm flipH="1">
            <a:off x="1710301" y="736858"/>
            <a:ext cx="3628816" cy="1175919"/>
          </a:xfrm>
          <a:prstGeom prst="bentUpArrow">
            <a:avLst>
              <a:gd name="adj1" fmla="val 0"/>
              <a:gd name="adj2" fmla="val 3358"/>
              <a:gd name="adj3" fmla="val 1114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01F123C0-E126-2506-720E-04CC2E43725E}"/>
              </a:ext>
            </a:extLst>
          </p:cNvPr>
          <p:cNvSpPr/>
          <p:nvPr/>
        </p:nvSpPr>
        <p:spPr>
          <a:xfrm rot="5400000">
            <a:off x="3184026" y="-506985"/>
            <a:ext cx="868009" cy="3355699"/>
          </a:xfrm>
          <a:prstGeom prst="bentUpArrow">
            <a:avLst>
              <a:gd name="adj1" fmla="val 0"/>
              <a:gd name="adj2" fmla="val 4400"/>
              <a:gd name="adj3" fmla="val 658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CAF7E48D-EE5C-715F-301F-CA01BFC9EDB8}"/>
              </a:ext>
            </a:extLst>
          </p:cNvPr>
          <p:cNvSpPr/>
          <p:nvPr/>
        </p:nvSpPr>
        <p:spPr>
          <a:xfrm rot="5400000">
            <a:off x="2411539" y="-135715"/>
            <a:ext cx="2015676" cy="3760828"/>
          </a:xfrm>
          <a:prstGeom prst="bentUpArrow">
            <a:avLst>
              <a:gd name="adj1" fmla="val 0"/>
              <a:gd name="adj2" fmla="val 3189"/>
              <a:gd name="adj3" fmla="val 658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2170140E-BF11-7513-C96E-6C9C245261A5}"/>
              </a:ext>
            </a:extLst>
          </p:cNvPr>
          <p:cNvSpPr/>
          <p:nvPr/>
        </p:nvSpPr>
        <p:spPr>
          <a:xfrm flipH="1">
            <a:off x="1299754" y="736858"/>
            <a:ext cx="3996124" cy="2223636"/>
          </a:xfrm>
          <a:prstGeom prst="bentUpArrow">
            <a:avLst>
              <a:gd name="adj1" fmla="val 0"/>
              <a:gd name="adj2" fmla="val 2309"/>
              <a:gd name="adj3" fmla="val 694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1DE2F8DC-6F60-074D-ECF4-1464D782A399}"/>
              </a:ext>
            </a:extLst>
          </p:cNvPr>
          <p:cNvSpPr/>
          <p:nvPr/>
        </p:nvSpPr>
        <p:spPr>
          <a:xfrm rot="5400000">
            <a:off x="1604296" y="251650"/>
            <a:ext cx="3169972" cy="4121733"/>
          </a:xfrm>
          <a:prstGeom prst="bentUpArrow">
            <a:avLst>
              <a:gd name="adj1" fmla="val 0"/>
              <a:gd name="adj2" fmla="val 2348"/>
              <a:gd name="adj3" fmla="val 36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0" name="Arrow: Bent-Up 49">
            <a:extLst>
              <a:ext uri="{FF2B5EF4-FFF2-40B4-BE49-F238E27FC236}">
                <a16:creationId xmlns:a16="http://schemas.microsoft.com/office/drawing/2014/main" id="{F462DAB4-7339-06A8-BB7D-8CE8CE3067A7}"/>
              </a:ext>
            </a:extLst>
          </p:cNvPr>
          <p:cNvSpPr/>
          <p:nvPr/>
        </p:nvSpPr>
        <p:spPr>
          <a:xfrm flipH="1">
            <a:off x="879877" y="736857"/>
            <a:ext cx="4376676" cy="3452587"/>
          </a:xfrm>
          <a:prstGeom prst="bentUpArrow">
            <a:avLst>
              <a:gd name="adj1" fmla="val 0"/>
              <a:gd name="adj2" fmla="val 1768"/>
              <a:gd name="adj3" fmla="val 47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1" name="Arrow: Bent-Up 50">
            <a:extLst>
              <a:ext uri="{FF2B5EF4-FFF2-40B4-BE49-F238E27FC236}">
                <a16:creationId xmlns:a16="http://schemas.microsoft.com/office/drawing/2014/main" id="{E5E6B096-1A97-8F43-A343-33576ECED9C5}"/>
              </a:ext>
            </a:extLst>
          </p:cNvPr>
          <p:cNvSpPr/>
          <p:nvPr/>
        </p:nvSpPr>
        <p:spPr>
          <a:xfrm rot="5400000">
            <a:off x="114716" y="1106747"/>
            <a:ext cx="5486658" cy="4784207"/>
          </a:xfrm>
          <a:prstGeom prst="bentUpArrow">
            <a:avLst>
              <a:gd name="adj1" fmla="val 0"/>
              <a:gd name="adj2" fmla="val 1587"/>
              <a:gd name="adj3" fmla="val 247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2" name="Arrow: Bent-Up 51">
            <a:extLst>
              <a:ext uri="{FF2B5EF4-FFF2-40B4-BE49-F238E27FC236}">
                <a16:creationId xmlns:a16="http://schemas.microsoft.com/office/drawing/2014/main" id="{8925A1E1-126A-EBE1-7B3F-9063A9B4ACAC}"/>
              </a:ext>
            </a:extLst>
          </p:cNvPr>
          <p:cNvSpPr/>
          <p:nvPr/>
        </p:nvSpPr>
        <p:spPr>
          <a:xfrm flipH="1">
            <a:off x="539165" y="718196"/>
            <a:ext cx="4695265" cy="4581591"/>
          </a:xfrm>
          <a:prstGeom prst="bentUpArrow">
            <a:avLst>
              <a:gd name="adj1" fmla="val 0"/>
              <a:gd name="adj2" fmla="val 1361"/>
              <a:gd name="adj3" fmla="val 315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3" name="Arrow: Bent-Up 52">
            <a:extLst>
              <a:ext uri="{FF2B5EF4-FFF2-40B4-BE49-F238E27FC236}">
                <a16:creationId xmlns:a16="http://schemas.microsoft.com/office/drawing/2014/main" id="{E0679702-E887-4885-AF45-98B0D5570EEA}"/>
              </a:ext>
            </a:extLst>
          </p:cNvPr>
          <p:cNvSpPr/>
          <p:nvPr/>
        </p:nvSpPr>
        <p:spPr>
          <a:xfrm rot="5400000">
            <a:off x="876749" y="633962"/>
            <a:ext cx="4292621" cy="4498420"/>
          </a:xfrm>
          <a:prstGeom prst="bentUpArrow">
            <a:avLst>
              <a:gd name="adj1" fmla="val 0"/>
              <a:gd name="adj2" fmla="val 1587"/>
              <a:gd name="adj3" fmla="val 206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4" name="Arrow: Bent-Up 53">
            <a:extLst>
              <a:ext uri="{FF2B5EF4-FFF2-40B4-BE49-F238E27FC236}">
                <a16:creationId xmlns:a16="http://schemas.microsoft.com/office/drawing/2014/main" id="{E3AA6B72-041E-11BF-9ADF-9F9D8717F88D}"/>
              </a:ext>
            </a:extLst>
          </p:cNvPr>
          <p:cNvSpPr/>
          <p:nvPr/>
        </p:nvSpPr>
        <p:spPr>
          <a:xfrm flipH="1">
            <a:off x="287237" y="746984"/>
            <a:ext cx="4924628" cy="5663145"/>
          </a:xfrm>
          <a:prstGeom prst="bentUpArrow">
            <a:avLst>
              <a:gd name="adj1" fmla="val 0"/>
              <a:gd name="adj2" fmla="val 1172"/>
              <a:gd name="adj3" fmla="val 258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C1E565-C30F-1072-5054-26F6EB8787A3}"/>
              </a:ext>
            </a:extLst>
          </p:cNvPr>
          <p:cNvCxnSpPr>
            <a:cxnSpLocks/>
          </p:cNvCxnSpPr>
          <p:nvPr/>
        </p:nvCxnSpPr>
        <p:spPr>
          <a:xfrm>
            <a:off x="6325489" y="1455461"/>
            <a:ext cx="40501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3BA2F89-E5A7-EB75-F7D4-4630AE57110E}"/>
              </a:ext>
            </a:extLst>
          </p:cNvPr>
          <p:cNvCxnSpPr>
            <a:cxnSpLocks/>
          </p:cNvCxnSpPr>
          <p:nvPr/>
        </p:nvCxnSpPr>
        <p:spPr>
          <a:xfrm>
            <a:off x="6334820" y="2672534"/>
            <a:ext cx="40501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F7404DF-7D27-B5C1-D5C4-F10BF1D8FCF2}"/>
              </a:ext>
            </a:extLst>
          </p:cNvPr>
          <p:cNvCxnSpPr>
            <a:cxnSpLocks/>
          </p:cNvCxnSpPr>
          <p:nvPr/>
        </p:nvCxnSpPr>
        <p:spPr>
          <a:xfrm flipH="1">
            <a:off x="6325489" y="1776794"/>
            <a:ext cx="40319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A751DBF-9220-F828-BBCD-E9F41F294968}"/>
              </a:ext>
            </a:extLst>
          </p:cNvPr>
          <p:cNvCxnSpPr>
            <a:cxnSpLocks/>
          </p:cNvCxnSpPr>
          <p:nvPr/>
        </p:nvCxnSpPr>
        <p:spPr>
          <a:xfrm flipH="1">
            <a:off x="6334819" y="2971113"/>
            <a:ext cx="40319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8EDCF6-156F-5993-A977-481F3F28FD02}"/>
              </a:ext>
            </a:extLst>
          </p:cNvPr>
          <p:cNvCxnSpPr>
            <a:cxnSpLocks/>
          </p:cNvCxnSpPr>
          <p:nvPr/>
        </p:nvCxnSpPr>
        <p:spPr>
          <a:xfrm flipV="1">
            <a:off x="6251509" y="4530489"/>
            <a:ext cx="4115275" cy="234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F42FA-1872-AF94-D9E8-79A608B89834}"/>
              </a:ext>
            </a:extLst>
          </p:cNvPr>
          <p:cNvCxnSpPr>
            <a:cxnSpLocks/>
          </p:cNvCxnSpPr>
          <p:nvPr/>
        </p:nvCxnSpPr>
        <p:spPr>
          <a:xfrm flipV="1">
            <a:off x="6335056" y="5807895"/>
            <a:ext cx="4124561" cy="2294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6B3BF76-133C-7CFB-2980-56A28333C00F}"/>
              </a:ext>
            </a:extLst>
          </p:cNvPr>
          <p:cNvCxnSpPr>
            <a:cxnSpLocks/>
          </p:cNvCxnSpPr>
          <p:nvPr/>
        </p:nvCxnSpPr>
        <p:spPr>
          <a:xfrm flipH="1">
            <a:off x="6356203" y="6013780"/>
            <a:ext cx="4103414" cy="2121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422AA41-33AC-E021-14F4-6E1FCFEF65F9}"/>
              </a:ext>
            </a:extLst>
          </p:cNvPr>
          <p:cNvCxnSpPr>
            <a:cxnSpLocks/>
          </p:cNvCxnSpPr>
          <p:nvPr/>
        </p:nvCxnSpPr>
        <p:spPr>
          <a:xfrm flipH="1">
            <a:off x="6336416" y="4785988"/>
            <a:ext cx="4010107" cy="240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FAA9E9-CABD-2526-748D-3A73272EC198}"/>
              </a:ext>
            </a:extLst>
          </p:cNvPr>
          <p:cNvCxnSpPr>
            <a:cxnSpLocks/>
          </p:cNvCxnSpPr>
          <p:nvPr/>
        </p:nvCxnSpPr>
        <p:spPr>
          <a:xfrm flipH="1" flipV="1">
            <a:off x="6291363" y="6603550"/>
            <a:ext cx="4103413" cy="288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4F3835F-1D5C-E5FF-E77D-9FF5C0C87640}"/>
              </a:ext>
            </a:extLst>
          </p:cNvPr>
          <p:cNvCxnSpPr>
            <a:cxnSpLocks/>
          </p:cNvCxnSpPr>
          <p:nvPr/>
        </p:nvCxnSpPr>
        <p:spPr>
          <a:xfrm flipV="1">
            <a:off x="6363048" y="6387377"/>
            <a:ext cx="4031728" cy="55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7AD2DE6-A8D5-51FB-CFEB-3C9D0879707F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6359986" y="5110646"/>
            <a:ext cx="4034790" cy="214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2E5D5A0-5567-687C-646A-E13C8ABAFD73}"/>
              </a:ext>
            </a:extLst>
          </p:cNvPr>
          <p:cNvCxnSpPr>
            <a:cxnSpLocks/>
          </p:cNvCxnSpPr>
          <p:nvPr/>
        </p:nvCxnSpPr>
        <p:spPr>
          <a:xfrm flipH="1">
            <a:off x="6310024" y="5360538"/>
            <a:ext cx="4084752" cy="30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1DF5243-F978-B324-1EEC-A8490D4EA44A}"/>
              </a:ext>
            </a:extLst>
          </p:cNvPr>
          <p:cNvSpPr txBox="1"/>
          <p:nvPr/>
        </p:nvSpPr>
        <p:spPr>
          <a:xfrm>
            <a:off x="10459617" y="338554"/>
            <a:ext cx="159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ADMIN_TABLE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B77DA0D-49A5-734D-70D7-5F72C349B71E}"/>
              </a:ext>
            </a:extLst>
          </p:cNvPr>
          <p:cNvSpPr txBox="1"/>
          <p:nvPr/>
        </p:nvSpPr>
        <p:spPr>
          <a:xfrm>
            <a:off x="10488083" y="1435592"/>
            <a:ext cx="1198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PRODUCTS_STOCK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AE9FAE-7A04-CF64-00BE-5DA32EE312BB}"/>
              </a:ext>
            </a:extLst>
          </p:cNvPr>
          <p:cNvSpPr txBox="1"/>
          <p:nvPr/>
        </p:nvSpPr>
        <p:spPr>
          <a:xfrm>
            <a:off x="10488083" y="2655623"/>
            <a:ext cx="125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PRODUCTS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C685A2-3638-C116-1FE6-A773BCDA0093}"/>
              </a:ext>
            </a:extLst>
          </p:cNvPr>
          <p:cNvSpPr txBox="1"/>
          <p:nvPr/>
        </p:nvSpPr>
        <p:spPr>
          <a:xfrm>
            <a:off x="10425299" y="4525837"/>
            <a:ext cx="138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PRODUCTS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6C3C66-FA5B-FE2C-0C2D-EC20111C3612}"/>
              </a:ext>
            </a:extLst>
          </p:cNvPr>
          <p:cNvSpPr txBox="1"/>
          <p:nvPr/>
        </p:nvSpPr>
        <p:spPr>
          <a:xfrm>
            <a:off x="10412965" y="5127371"/>
            <a:ext cx="1399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BRAND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6B0D1A-5F7C-435D-2808-F61D3C11A2E8}"/>
              </a:ext>
            </a:extLst>
          </p:cNvPr>
          <p:cNvSpPr txBox="1"/>
          <p:nvPr/>
        </p:nvSpPr>
        <p:spPr>
          <a:xfrm>
            <a:off x="10429566" y="5781043"/>
            <a:ext cx="1548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CATEGORY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806080-AE49-85FD-DD39-DD3352033074}"/>
              </a:ext>
            </a:extLst>
          </p:cNvPr>
          <p:cNvSpPr txBox="1"/>
          <p:nvPr/>
        </p:nvSpPr>
        <p:spPr>
          <a:xfrm>
            <a:off x="10394776" y="6371252"/>
            <a:ext cx="1660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PRODUCTS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DABA9FD-4748-F603-621B-ACC35E31ED86}"/>
              </a:ext>
            </a:extLst>
          </p:cNvPr>
          <p:cNvCxnSpPr>
            <a:cxnSpLocks/>
          </p:cNvCxnSpPr>
          <p:nvPr/>
        </p:nvCxnSpPr>
        <p:spPr>
          <a:xfrm>
            <a:off x="10524931" y="349211"/>
            <a:ext cx="0" cy="3545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AD698DE-5233-8930-CD1A-80D215021B78}"/>
              </a:ext>
            </a:extLst>
          </p:cNvPr>
          <p:cNvCxnSpPr>
            <a:cxnSpLocks/>
          </p:cNvCxnSpPr>
          <p:nvPr/>
        </p:nvCxnSpPr>
        <p:spPr>
          <a:xfrm>
            <a:off x="10506270" y="1414160"/>
            <a:ext cx="0" cy="565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6F2E9EF-366D-E392-C5A0-C963706F851D}"/>
              </a:ext>
            </a:extLst>
          </p:cNvPr>
          <p:cNvCxnSpPr>
            <a:cxnSpLocks/>
          </p:cNvCxnSpPr>
          <p:nvPr/>
        </p:nvCxnSpPr>
        <p:spPr>
          <a:xfrm>
            <a:off x="10478279" y="2568609"/>
            <a:ext cx="0" cy="5305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07A0536-15DD-A5EA-AC08-EBA4B21CB9FF}"/>
              </a:ext>
            </a:extLst>
          </p:cNvPr>
          <p:cNvCxnSpPr>
            <a:cxnSpLocks/>
          </p:cNvCxnSpPr>
          <p:nvPr/>
        </p:nvCxnSpPr>
        <p:spPr>
          <a:xfrm>
            <a:off x="10468948" y="4520497"/>
            <a:ext cx="0" cy="3577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5D6F42-E6A6-37ED-32E7-5E19F6C2A5C4}"/>
              </a:ext>
            </a:extLst>
          </p:cNvPr>
          <p:cNvCxnSpPr>
            <a:cxnSpLocks/>
          </p:cNvCxnSpPr>
          <p:nvPr/>
        </p:nvCxnSpPr>
        <p:spPr>
          <a:xfrm>
            <a:off x="10478278" y="5097205"/>
            <a:ext cx="1" cy="4198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6ADE81-E517-1D7E-B4DB-C35FFCE8C88C}"/>
              </a:ext>
            </a:extLst>
          </p:cNvPr>
          <p:cNvCxnSpPr>
            <a:cxnSpLocks/>
          </p:cNvCxnSpPr>
          <p:nvPr/>
        </p:nvCxnSpPr>
        <p:spPr>
          <a:xfrm>
            <a:off x="10524931" y="6278841"/>
            <a:ext cx="0" cy="5031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FC3368C-6694-85DC-7372-DE2428E1A8B8}"/>
              </a:ext>
            </a:extLst>
          </p:cNvPr>
          <p:cNvCxnSpPr>
            <a:cxnSpLocks/>
          </p:cNvCxnSpPr>
          <p:nvPr/>
        </p:nvCxnSpPr>
        <p:spPr>
          <a:xfrm>
            <a:off x="10506270" y="5748024"/>
            <a:ext cx="0" cy="3599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E8B78D9-DE89-56AA-C744-D1A1475A1E19}"/>
              </a:ext>
            </a:extLst>
          </p:cNvPr>
          <p:cNvSpPr txBox="1"/>
          <p:nvPr/>
        </p:nvSpPr>
        <p:spPr>
          <a:xfrm>
            <a:off x="2129092" y="1826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Login/Registration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FF11C7B-CE8A-82A5-12BA-A3F50CD76797}"/>
              </a:ext>
            </a:extLst>
          </p:cNvPr>
          <p:cNvSpPr txBox="1"/>
          <p:nvPr/>
        </p:nvSpPr>
        <p:spPr>
          <a:xfrm>
            <a:off x="6645108" y="57810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Admin info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EFF8CE8-23C5-7984-3C42-0C8C1638360F}"/>
              </a:ext>
            </a:extLst>
          </p:cNvPr>
          <p:cNvSpPr txBox="1"/>
          <p:nvPr/>
        </p:nvSpPr>
        <p:spPr>
          <a:xfrm>
            <a:off x="2129092" y="664300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Success/cancel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FE8072-5F6F-BF40-73A1-564BD5EC8F63}"/>
              </a:ext>
            </a:extLst>
          </p:cNvPr>
          <p:cNvSpPr txBox="1"/>
          <p:nvPr/>
        </p:nvSpPr>
        <p:spPr>
          <a:xfrm>
            <a:off x="6652380" y="664042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(success/cancel)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4041D32-F60B-DD0B-483F-B3163F93ABD4}"/>
              </a:ext>
            </a:extLst>
          </p:cNvPr>
          <p:cNvSpPr txBox="1"/>
          <p:nvPr/>
        </p:nvSpPr>
        <p:spPr>
          <a:xfrm>
            <a:off x="1962129" y="1242524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product stocks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89888DD-CD2B-5B23-8293-16EF3FE1CD26}"/>
              </a:ext>
            </a:extLst>
          </p:cNvPr>
          <p:cNvSpPr txBox="1"/>
          <p:nvPr/>
        </p:nvSpPr>
        <p:spPr>
          <a:xfrm>
            <a:off x="2054447" y="1895941"/>
            <a:ext cx="320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 to add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roduct stock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DC0A813-2F21-6213-35D9-D17196312168}"/>
              </a:ext>
            </a:extLst>
          </p:cNvPr>
          <p:cNvSpPr txBox="1"/>
          <p:nvPr/>
        </p:nvSpPr>
        <p:spPr>
          <a:xfrm>
            <a:off x="2035786" y="2287826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products to sale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BBE820-79BD-258C-9B7A-A243EBD316E7}"/>
              </a:ext>
            </a:extLst>
          </p:cNvPr>
          <p:cNvSpPr txBox="1"/>
          <p:nvPr/>
        </p:nvSpPr>
        <p:spPr>
          <a:xfrm>
            <a:off x="2007794" y="2940969"/>
            <a:ext cx="320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to add products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9DAA34E-62B9-11E1-B522-CED8D6B2E8D0}"/>
              </a:ext>
            </a:extLst>
          </p:cNvPr>
          <p:cNvSpPr txBox="1"/>
          <p:nvPr/>
        </p:nvSpPr>
        <p:spPr>
          <a:xfrm>
            <a:off x="1914488" y="3435492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brand and category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A3D8A9-40A4-CF40-7390-646C2C5BAAF8}"/>
              </a:ext>
            </a:extLst>
          </p:cNvPr>
          <p:cNvSpPr txBox="1"/>
          <p:nvPr/>
        </p:nvSpPr>
        <p:spPr>
          <a:xfrm>
            <a:off x="6617116" y="1084178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 product stock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47B659F-AB73-7B8C-A2F8-435B21DB895C}"/>
              </a:ext>
            </a:extLst>
          </p:cNvPr>
          <p:cNvSpPr txBox="1"/>
          <p:nvPr/>
        </p:nvSpPr>
        <p:spPr>
          <a:xfrm>
            <a:off x="6533141" y="1718660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(success/cancel)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6EAFA2-CCEB-403B-840D-8F36CE8AB856}"/>
              </a:ext>
            </a:extLst>
          </p:cNvPr>
          <p:cNvSpPr txBox="1"/>
          <p:nvPr/>
        </p:nvSpPr>
        <p:spPr>
          <a:xfrm>
            <a:off x="6551802" y="2315820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 product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1F8B400-311A-4B29-092C-D383AC468DFD}"/>
              </a:ext>
            </a:extLst>
          </p:cNvPr>
          <p:cNvSpPr txBox="1"/>
          <p:nvPr/>
        </p:nvSpPr>
        <p:spPr>
          <a:xfrm>
            <a:off x="6551802" y="2940971"/>
            <a:ext cx="320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(success/cancel)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935342-894E-2E97-03E9-398243301D8D}"/>
              </a:ext>
            </a:extLst>
          </p:cNvPr>
          <p:cNvSpPr txBox="1"/>
          <p:nvPr/>
        </p:nvSpPr>
        <p:spPr>
          <a:xfrm>
            <a:off x="1821181" y="4181943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to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7CF7A6E-9C10-490A-5D87-E7B999294462}"/>
              </a:ext>
            </a:extLst>
          </p:cNvPr>
          <p:cNvSpPr txBox="1"/>
          <p:nvPr/>
        </p:nvSpPr>
        <p:spPr>
          <a:xfrm>
            <a:off x="1802520" y="4601820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product and brand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A11CEED-47B8-E39B-02E6-65E94F8AD6E4}"/>
              </a:ext>
            </a:extLst>
          </p:cNvPr>
          <p:cNvSpPr txBox="1"/>
          <p:nvPr/>
        </p:nvSpPr>
        <p:spPr>
          <a:xfrm>
            <a:off x="1783859" y="5245633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to update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5BFE10C-5295-A675-1022-73C0A16BA1B9}"/>
              </a:ext>
            </a:extLst>
          </p:cNvPr>
          <p:cNvSpPr txBox="1"/>
          <p:nvPr/>
        </p:nvSpPr>
        <p:spPr>
          <a:xfrm>
            <a:off x="1737206" y="5749486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 brand and category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9DFE960-7EF2-8B73-1FB2-E30B0D0D937E}"/>
              </a:ext>
            </a:extLst>
          </p:cNvPr>
          <p:cNvSpPr txBox="1"/>
          <p:nvPr/>
        </p:nvSpPr>
        <p:spPr>
          <a:xfrm>
            <a:off x="1299755" y="6402629"/>
            <a:ext cx="36566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to delete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C9FAF11-F187-FFE9-C165-2C50C1A0984E}"/>
              </a:ext>
            </a:extLst>
          </p:cNvPr>
          <p:cNvSpPr txBox="1"/>
          <p:nvPr/>
        </p:nvSpPr>
        <p:spPr>
          <a:xfrm rot="21428522">
            <a:off x="5851812" y="4412881"/>
            <a:ext cx="320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 products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A3677B0-088B-D40F-37CD-FBB9A54DFFB9}"/>
              </a:ext>
            </a:extLst>
          </p:cNvPr>
          <p:cNvSpPr txBox="1"/>
          <p:nvPr/>
        </p:nvSpPr>
        <p:spPr>
          <a:xfrm rot="21428522">
            <a:off x="6504495" y="5829987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Message(success/cancel)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27BBBEA-FB1C-1DBC-55B4-F0C259807BFD}"/>
              </a:ext>
            </a:extLst>
          </p:cNvPr>
          <p:cNvSpPr txBox="1"/>
          <p:nvPr/>
        </p:nvSpPr>
        <p:spPr>
          <a:xfrm rot="21428522">
            <a:off x="6338070" y="5630226"/>
            <a:ext cx="320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 category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5A7C82D-BF7A-7A56-E33C-A0E5F2800163}"/>
              </a:ext>
            </a:extLst>
          </p:cNvPr>
          <p:cNvSpPr txBox="1"/>
          <p:nvPr/>
        </p:nvSpPr>
        <p:spPr>
          <a:xfrm>
            <a:off x="6785067" y="5070141"/>
            <a:ext cx="320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brand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FC69A1-DF8D-BA3F-6C4A-8E701326C1FB}"/>
              </a:ext>
            </a:extLst>
          </p:cNvPr>
          <p:cNvSpPr txBox="1"/>
          <p:nvPr/>
        </p:nvSpPr>
        <p:spPr>
          <a:xfrm>
            <a:off x="6785067" y="5348269"/>
            <a:ext cx="3209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Message(success/cancel)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2CA68C3-F42B-AC02-642F-AC43DCF5D1EC}"/>
              </a:ext>
            </a:extLst>
          </p:cNvPr>
          <p:cNvSpPr txBox="1"/>
          <p:nvPr/>
        </p:nvSpPr>
        <p:spPr>
          <a:xfrm>
            <a:off x="7354136" y="6104150"/>
            <a:ext cx="3209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Delete Product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A0333A8-22E3-82E9-AEAF-39DA0B15910D}"/>
              </a:ext>
            </a:extLst>
          </p:cNvPr>
          <p:cNvSpPr txBox="1"/>
          <p:nvPr/>
        </p:nvSpPr>
        <p:spPr>
          <a:xfrm>
            <a:off x="6673099" y="6551918"/>
            <a:ext cx="32098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(success/cancel)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33ABD23-889E-0370-38AA-CEDCD24198A0}"/>
              </a:ext>
            </a:extLst>
          </p:cNvPr>
          <p:cNvSpPr txBox="1"/>
          <p:nvPr/>
        </p:nvSpPr>
        <p:spPr>
          <a:xfrm rot="21428522">
            <a:off x="6596170" y="4673150"/>
            <a:ext cx="320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(success/cancel)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96DBBC8-651B-95C5-9897-F8C0ACB99D81}"/>
              </a:ext>
            </a:extLst>
          </p:cNvPr>
          <p:cNvCxnSpPr/>
          <p:nvPr/>
        </p:nvCxnSpPr>
        <p:spPr>
          <a:xfrm>
            <a:off x="10468948" y="4527551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BD0C17A-8734-CE15-DD42-B34A383BDF65}"/>
              </a:ext>
            </a:extLst>
          </p:cNvPr>
          <p:cNvCxnSpPr>
            <a:cxnSpLocks/>
          </p:cNvCxnSpPr>
          <p:nvPr/>
        </p:nvCxnSpPr>
        <p:spPr>
          <a:xfrm flipV="1">
            <a:off x="6270170" y="3364163"/>
            <a:ext cx="4115275" cy="234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BCC6F71-9650-75AC-BF80-2191AC67317C}"/>
              </a:ext>
            </a:extLst>
          </p:cNvPr>
          <p:cNvCxnSpPr>
            <a:cxnSpLocks/>
          </p:cNvCxnSpPr>
          <p:nvPr/>
        </p:nvCxnSpPr>
        <p:spPr>
          <a:xfrm flipH="1">
            <a:off x="6355077" y="3619662"/>
            <a:ext cx="4010107" cy="240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5A5D97A-8971-CF88-21C5-168A1444DF7C}"/>
              </a:ext>
            </a:extLst>
          </p:cNvPr>
          <p:cNvCxnSpPr>
            <a:cxnSpLocks/>
          </p:cNvCxnSpPr>
          <p:nvPr/>
        </p:nvCxnSpPr>
        <p:spPr>
          <a:xfrm flipV="1">
            <a:off x="6378647" y="3944320"/>
            <a:ext cx="4034790" cy="214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459B330-C4A5-5BDD-D563-9D8C65AF29E9}"/>
              </a:ext>
            </a:extLst>
          </p:cNvPr>
          <p:cNvCxnSpPr>
            <a:cxnSpLocks/>
          </p:cNvCxnSpPr>
          <p:nvPr/>
        </p:nvCxnSpPr>
        <p:spPr>
          <a:xfrm flipH="1">
            <a:off x="6328685" y="4194212"/>
            <a:ext cx="4084752" cy="30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A6B2B0B-3A43-9C92-37E9-F018E14FAD5B}"/>
              </a:ext>
            </a:extLst>
          </p:cNvPr>
          <p:cNvSpPr txBox="1"/>
          <p:nvPr/>
        </p:nvSpPr>
        <p:spPr>
          <a:xfrm>
            <a:off x="10478523" y="3303519"/>
            <a:ext cx="138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CATEGORIES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503705-5E2B-EB41-E966-AD6B36D3D83D}"/>
              </a:ext>
            </a:extLst>
          </p:cNvPr>
          <p:cNvSpPr txBox="1"/>
          <p:nvPr/>
        </p:nvSpPr>
        <p:spPr>
          <a:xfrm>
            <a:off x="10431626" y="3961045"/>
            <a:ext cx="1399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BRAND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9E8E129-4185-CF53-3264-39B979C4308B}"/>
              </a:ext>
            </a:extLst>
          </p:cNvPr>
          <p:cNvCxnSpPr>
            <a:cxnSpLocks/>
          </p:cNvCxnSpPr>
          <p:nvPr/>
        </p:nvCxnSpPr>
        <p:spPr>
          <a:xfrm>
            <a:off x="10478278" y="3259075"/>
            <a:ext cx="0" cy="4714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C718507-6155-92F2-C12B-B17D3FA0E6DE}"/>
              </a:ext>
            </a:extLst>
          </p:cNvPr>
          <p:cNvCxnSpPr>
            <a:cxnSpLocks/>
          </p:cNvCxnSpPr>
          <p:nvPr/>
        </p:nvCxnSpPr>
        <p:spPr>
          <a:xfrm>
            <a:off x="10496939" y="3930879"/>
            <a:ext cx="1" cy="4198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2B01244-C437-5994-966E-D065054E2E93}"/>
              </a:ext>
            </a:extLst>
          </p:cNvPr>
          <p:cNvSpPr txBox="1"/>
          <p:nvPr/>
        </p:nvSpPr>
        <p:spPr>
          <a:xfrm rot="21428522">
            <a:off x="6485082" y="3180323"/>
            <a:ext cx="320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9416C11-ADE0-F186-F884-BDC119AFFF10}"/>
              </a:ext>
            </a:extLst>
          </p:cNvPr>
          <p:cNvSpPr txBox="1"/>
          <p:nvPr/>
        </p:nvSpPr>
        <p:spPr>
          <a:xfrm>
            <a:off x="6803728" y="3903815"/>
            <a:ext cx="320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 Brand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5E79D65-9423-6ABB-98B1-9BF9273CCED1}"/>
              </a:ext>
            </a:extLst>
          </p:cNvPr>
          <p:cNvSpPr txBox="1"/>
          <p:nvPr/>
        </p:nvSpPr>
        <p:spPr>
          <a:xfrm>
            <a:off x="6803728" y="4181943"/>
            <a:ext cx="3209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hnschrift SemiBold" panose="020B0502040204020203" pitchFamily="34" charset="0"/>
                <a:cs typeface="Arial" panose="020B0604020202020204" pitchFamily="34" charset="0"/>
              </a:rPr>
              <a:t>Message(success/cancel)</a:t>
            </a:r>
            <a:endParaRPr lang="en-IN" sz="14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99F776E-15BD-0CD5-3CB9-60820CB6F0A6}"/>
              </a:ext>
            </a:extLst>
          </p:cNvPr>
          <p:cNvCxnSpPr/>
          <p:nvPr/>
        </p:nvCxnSpPr>
        <p:spPr>
          <a:xfrm>
            <a:off x="10487610" y="3720385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8F679B-B7E5-60B3-CD62-3ED1135CE849}"/>
              </a:ext>
            </a:extLst>
          </p:cNvPr>
          <p:cNvCxnSpPr/>
          <p:nvPr/>
        </p:nvCxnSpPr>
        <p:spPr>
          <a:xfrm>
            <a:off x="10487610" y="3265390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23AD1-0F98-25B1-9BCB-CC4638FA6DC7}"/>
              </a:ext>
            </a:extLst>
          </p:cNvPr>
          <p:cNvSpPr txBox="1"/>
          <p:nvPr/>
        </p:nvSpPr>
        <p:spPr>
          <a:xfrm rot="21428522">
            <a:off x="6569056" y="3460241"/>
            <a:ext cx="320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Message(success/cancel)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E47498D-FE15-0810-D3CB-C5BC339932EA}"/>
              </a:ext>
            </a:extLst>
          </p:cNvPr>
          <p:cNvCxnSpPr/>
          <p:nvPr/>
        </p:nvCxnSpPr>
        <p:spPr>
          <a:xfrm>
            <a:off x="10468949" y="5094190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1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3556-08C9-6CBB-7FE6-4FF195AE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26904"/>
            <a:ext cx="10364451" cy="1544580"/>
          </a:xfrm>
        </p:spPr>
        <p:txBody>
          <a:bodyPr>
            <a:normAutofit/>
          </a:bodyPr>
          <a:lstStyle/>
          <a:p>
            <a:r>
              <a:rPr lang="en-US" sz="3600" u="sng" cap="none" spc="-5" dirty="0">
                <a:solidFill>
                  <a:srgbClr val="0070C0"/>
                </a:solidFill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cs typeface="Caladea"/>
              </a:rPr>
              <a:t>Dat</a:t>
            </a:r>
            <a:r>
              <a:rPr lang="en-US" u="sng" cap="none" spc="-5" dirty="0">
                <a:solidFill>
                  <a:srgbClr val="0070C0"/>
                </a:solidFill>
                <a:uFill>
                  <a:solidFill>
                    <a:srgbClr val="000000"/>
                  </a:solidFill>
                </a:uFill>
                <a:latin typeface="Arial Rounded MT Bold" panose="020F0704030504030204" pitchFamily="34" charset="0"/>
                <a:cs typeface="Caladea"/>
              </a:rPr>
              <a:t>a Dictionary</a:t>
            </a:r>
            <a:br>
              <a:rPr lang="en-IN" sz="3600" u="heavy" spc="-5" dirty="0">
                <a:uFill>
                  <a:solidFill>
                    <a:srgbClr val="000000"/>
                  </a:solidFill>
                </a:uFill>
                <a:latin typeface="Caladea"/>
                <a:cs typeface="Caladea"/>
              </a:rPr>
            </a:br>
            <a:br>
              <a:rPr lang="en-IN" sz="3600" dirty="0">
                <a:latin typeface="Caladea"/>
                <a:cs typeface="Caladea"/>
              </a:rPr>
            </a:br>
            <a:r>
              <a:rPr lang="en-IN" sz="3100" dirty="0">
                <a:latin typeface="Caladea"/>
                <a:cs typeface="Caladea"/>
              </a:rPr>
              <a:t>1. </a:t>
            </a:r>
            <a:r>
              <a:rPr lang="en-IN" sz="3100" cap="none" spc="-5" dirty="0">
                <a:latin typeface="Carlito"/>
                <a:cs typeface="Caladea"/>
              </a:rPr>
              <a:t>u</a:t>
            </a:r>
            <a:r>
              <a:rPr lang="en-IN" sz="3100" cap="none" spc="-5" dirty="0">
                <a:latin typeface="Carlito"/>
                <a:cs typeface="Carlito"/>
              </a:rPr>
              <a:t>ser_table</a:t>
            </a:r>
            <a:endParaRPr lang="en-IN" sz="3100" dirty="0"/>
          </a:p>
        </p:txBody>
      </p:sp>
      <p:pic>
        <p:nvPicPr>
          <p:cNvPr id="5" name="table">
            <a:extLst>
              <a:ext uri="{FF2B5EF4-FFF2-40B4-BE49-F238E27FC236}">
                <a16:creationId xmlns:a16="http://schemas.microsoft.com/office/drawing/2014/main" id="{B3E898CA-18E0-9DC3-ABB4-0A76145921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03801" y="1832268"/>
            <a:ext cx="9974424" cy="50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53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94C5-1D47-A285-DA2D-C01FB76B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288941"/>
          </a:xfrm>
        </p:spPr>
        <p:txBody>
          <a:bodyPr/>
          <a:lstStyle/>
          <a:p>
            <a:r>
              <a:rPr lang="en-IN" sz="3200" dirty="0">
                <a:latin typeface="Carlito"/>
                <a:cs typeface="Carlito"/>
              </a:rPr>
              <a:t>2</a:t>
            </a:r>
            <a:r>
              <a:rPr lang="en-IN" sz="3200" spc="-65" dirty="0">
                <a:latin typeface="Carlito"/>
                <a:cs typeface="Carlito"/>
              </a:rPr>
              <a:t> </a:t>
            </a:r>
            <a:r>
              <a:rPr lang="en-IN" sz="3200" cap="none" spc="-10" dirty="0">
                <a:latin typeface="Carlito"/>
                <a:cs typeface="Carlito"/>
              </a:rPr>
              <a:t>categories</a:t>
            </a:r>
            <a:br>
              <a:rPr lang="en-IN" sz="3600" dirty="0">
                <a:latin typeface="Carlito"/>
                <a:cs typeface="Carlito"/>
              </a:rPr>
            </a:br>
            <a:endParaRPr lang="en-IN" dirty="0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1609DB94-7169-144B-F002-41BB8CBB7C8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99246" y="1907458"/>
            <a:ext cx="9354893" cy="35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7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D493A74-9846-02CA-36D4-6BD503D1F0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75" y="1163972"/>
            <a:ext cx="1036445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3200" cap="none" dirty="0">
                <a:latin typeface="Carlito"/>
                <a:cs typeface="Carlito"/>
              </a:rPr>
              <a:t>3.</a:t>
            </a:r>
            <a:r>
              <a:rPr lang="en-IN" sz="3200" cap="none" spc="-65" dirty="0">
                <a:latin typeface="Carlito"/>
                <a:cs typeface="Carlito"/>
              </a:rPr>
              <a:t> </a:t>
            </a:r>
            <a:r>
              <a:rPr lang="en-IN" sz="3200" cap="none" spc="-10" dirty="0">
                <a:latin typeface="Carlito"/>
                <a:cs typeface="Carlito"/>
              </a:rPr>
              <a:t>brands</a:t>
            </a:r>
            <a:endParaRPr lang="en-IN" sz="3200" cap="none" dirty="0">
              <a:latin typeface="Carlito"/>
              <a:cs typeface="Carlito"/>
            </a:endParaRPr>
          </a:p>
        </p:txBody>
      </p:sp>
      <p:pic>
        <p:nvPicPr>
          <p:cNvPr id="5" name="table">
            <a:extLst>
              <a:ext uri="{FF2B5EF4-FFF2-40B4-BE49-F238E27FC236}">
                <a16:creationId xmlns:a16="http://schemas.microsoft.com/office/drawing/2014/main" id="{755C8545-134F-FCE3-C5A1-336DB019D1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10138" y="2546555"/>
            <a:ext cx="8789437" cy="32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9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EB69A721-1AD2-FFC9-03ED-41E3AC05E5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74" y="292916"/>
            <a:ext cx="1036445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cap="none" dirty="0">
                <a:latin typeface="Carlito"/>
                <a:cs typeface="Carlito"/>
              </a:rPr>
              <a:t>4.</a:t>
            </a:r>
            <a:r>
              <a:rPr lang="en-US" sz="3200" cap="none" spc="-65" dirty="0">
                <a:latin typeface="Carlito"/>
                <a:cs typeface="Carlito"/>
              </a:rPr>
              <a:t> </a:t>
            </a:r>
            <a:r>
              <a:rPr lang="en-US" sz="3200" cap="none" dirty="0">
                <a:latin typeface="Carlito"/>
                <a:cs typeface="Carlito"/>
              </a:rPr>
              <a:t>p</a:t>
            </a:r>
            <a:r>
              <a:rPr lang="en-US" sz="3200" cap="none" spc="-25" dirty="0">
                <a:latin typeface="Carlito"/>
                <a:cs typeface="Carlito"/>
              </a:rPr>
              <a:t>r</a:t>
            </a:r>
            <a:r>
              <a:rPr lang="en-US" sz="3200" cap="none" spc="-15" dirty="0">
                <a:latin typeface="Carlito"/>
                <a:cs typeface="Carlito"/>
              </a:rPr>
              <a:t>o</a:t>
            </a:r>
            <a:r>
              <a:rPr lang="en-US" sz="3200" cap="none" dirty="0">
                <a:latin typeface="Carlito"/>
                <a:cs typeface="Carlito"/>
              </a:rPr>
              <a:t>du</a:t>
            </a:r>
            <a:r>
              <a:rPr lang="en-US" sz="3200" cap="none" spc="-15" dirty="0">
                <a:latin typeface="Carlito"/>
                <a:cs typeface="Carlito"/>
              </a:rPr>
              <a:t>c</a:t>
            </a:r>
            <a:r>
              <a:rPr lang="en-US" sz="3200" cap="none" dirty="0">
                <a:latin typeface="Carlito"/>
                <a:cs typeface="Carlito"/>
              </a:rPr>
              <a:t>t</a:t>
            </a:r>
          </a:p>
        </p:txBody>
      </p:sp>
      <p:pic>
        <p:nvPicPr>
          <p:cNvPr id="14" name="table">
            <a:extLst>
              <a:ext uri="{FF2B5EF4-FFF2-40B4-BE49-F238E27FC236}">
                <a16:creationId xmlns:a16="http://schemas.microsoft.com/office/drawing/2014/main" id="{1841BA32-D267-A360-4220-D1FCBC29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006139"/>
            <a:ext cx="10441581" cy="58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9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5EFA983C-B37E-5B16-31A4-46BC79A27DE5}"/>
              </a:ext>
            </a:extLst>
          </p:cNvPr>
          <p:cNvSpPr txBox="1"/>
          <p:nvPr/>
        </p:nvSpPr>
        <p:spPr>
          <a:xfrm>
            <a:off x="3838649" y="848796"/>
            <a:ext cx="399363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SHRI C. </a:t>
            </a:r>
            <a:r>
              <a:rPr sz="1100" spc="-10" dirty="0">
                <a:solidFill>
                  <a:srgbClr val="FFFFFF"/>
                </a:solidFill>
                <a:latin typeface="Carlito"/>
                <a:cs typeface="Carlito"/>
              </a:rPr>
              <a:t>J. </a:t>
            </a: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PATEL </a:t>
            </a: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COLLAGE </a:t>
            </a:r>
            <a:r>
              <a:rPr sz="1100" spc="-1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COMPUTER STUDIES,</a:t>
            </a:r>
            <a:r>
              <a:rPr sz="11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VISNAGAR</a:t>
            </a:r>
            <a:endParaRPr sz="1100" dirty="0">
              <a:latin typeface="Carlito"/>
              <a:cs typeface="Carlito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F9171D02-7BF5-8DA3-614B-C333748619EE}"/>
              </a:ext>
            </a:extLst>
          </p:cNvPr>
          <p:cNvSpPr txBox="1">
            <a:spLocks noGrp="1"/>
          </p:cNvSpPr>
          <p:nvPr/>
        </p:nvSpPr>
        <p:spPr>
          <a:xfrm>
            <a:off x="2366704" y="10519158"/>
            <a:ext cx="2959994" cy="1756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chemeClr val="tx1"/>
                </a:solidFill>
                <a:latin typeface="Caladea"/>
                <a:ea typeface="+mn-ea"/>
                <a:cs typeface="Calad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5" dirty="0"/>
              <a:t>S2Sshop (Season to Season online</a:t>
            </a:r>
            <a:r>
              <a:rPr spc="15" dirty="0"/>
              <a:t> </a:t>
            </a:r>
            <a:r>
              <a:rPr dirty="0"/>
              <a:t>Shop)</a:t>
            </a: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4DF82996-FA2D-B39F-1AFB-9C33E763E40F}"/>
              </a:ext>
            </a:extLst>
          </p:cNvPr>
          <p:cNvSpPr txBox="1">
            <a:spLocks noGrp="1"/>
          </p:cNvSpPr>
          <p:nvPr/>
        </p:nvSpPr>
        <p:spPr>
          <a:xfrm>
            <a:off x="8401569" y="10519158"/>
            <a:ext cx="1008940" cy="1756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chemeClr val="tx1"/>
                </a:solidFill>
                <a:latin typeface="Caladea"/>
                <a:ea typeface="+mn-ea"/>
                <a:cs typeface="Calad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10" dirty="0"/>
              <a:t>Page </a:t>
            </a:r>
            <a:fld id="{81D60167-4931-47E6-BA6A-407CBD079E47}" type="slidenum">
              <a:rPr dirty="0"/>
              <a:pPr marL="12700">
                <a:lnSpc>
                  <a:spcPct val="100000"/>
                </a:lnSpc>
                <a:spcBef>
                  <a:spcPts val="50"/>
                </a:spcBef>
              </a:pPr>
              <a:t>16</a:t>
            </a:fld>
            <a:r>
              <a:rPr dirty="0"/>
              <a:t> </a:t>
            </a:r>
            <a:r>
              <a:rPr spc="-5" dirty="0"/>
              <a:t>of</a:t>
            </a:r>
            <a:r>
              <a:rPr spc="-65" dirty="0"/>
              <a:t> </a:t>
            </a:r>
            <a:r>
              <a:rPr spc="5" dirty="0"/>
              <a:t>34</a:t>
            </a:r>
          </a:p>
        </p:txBody>
      </p:sp>
      <p:pic>
        <p:nvPicPr>
          <p:cNvPr id="23" name="table">
            <a:extLst>
              <a:ext uri="{FF2B5EF4-FFF2-40B4-BE49-F238E27FC236}">
                <a16:creationId xmlns:a16="http://schemas.microsoft.com/office/drawing/2014/main" id="{65EC823B-E713-36C1-BBFA-6EAC4C16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72" y="1154722"/>
            <a:ext cx="9293265" cy="2274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0B458-BDFD-9C45-64DB-A10326B23789}"/>
              </a:ext>
            </a:extLst>
          </p:cNvPr>
          <p:cNvSpPr txBox="1"/>
          <p:nvPr/>
        </p:nvSpPr>
        <p:spPr>
          <a:xfrm>
            <a:off x="1324972" y="4695244"/>
            <a:ext cx="92932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cap="none" dirty="0">
                <a:latin typeface="Carlito"/>
                <a:cs typeface="Carlito"/>
              </a:rPr>
              <a:t>5.</a:t>
            </a:r>
            <a:r>
              <a:rPr lang="en-IN" sz="3200" cap="none" spc="-65" dirty="0">
                <a:latin typeface="Carlito"/>
                <a:cs typeface="Carlito"/>
              </a:rPr>
              <a:t> </a:t>
            </a:r>
            <a:r>
              <a:rPr lang="en-IN" sz="3200" spc="-10" dirty="0" err="1">
                <a:latin typeface="Carlito"/>
                <a:cs typeface="Carlito"/>
              </a:rPr>
              <a:t>products_stock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9960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9ABD8DD4-CB76-6E75-1DCD-4A89B092C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348624"/>
              </p:ext>
            </p:extLst>
          </p:nvPr>
        </p:nvGraphicFramePr>
        <p:xfrm>
          <a:off x="858416" y="701776"/>
          <a:ext cx="10179698" cy="5942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5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5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9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0348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Name</a:t>
                      </a:r>
                      <a:r>
                        <a:rPr sz="16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Field</a:t>
                      </a:r>
                    </a:p>
                  </a:txBody>
                  <a:tcPr marL="0" marR="0" marT="1466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20" dirty="0">
                          <a:latin typeface="Carlito"/>
                          <a:cs typeface="Carlito"/>
                        </a:rPr>
                        <a:t>Type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1466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194945" marR="187960" indent="7112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Field 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Le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n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g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th</a:t>
                      </a:r>
                    </a:p>
                  </a:txBody>
                  <a:tcPr marL="0" marR="0" marT="1422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Constraints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466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466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8E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26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product_stock_sno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 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stock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id,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Autogenerate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76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product_name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200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Name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9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product_brand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100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Brand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76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product_color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200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Colour of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7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product_season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Season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product_code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8010" marR="318135" indent="-264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Code(unique)</a:t>
                      </a:r>
                      <a:r>
                        <a:rPr sz="1600" b="1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 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046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total_product_dozen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25" dirty="0">
                          <a:latin typeface="Carlito"/>
                          <a:cs typeface="Carlito"/>
                        </a:rPr>
                        <a:t>Total 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product dozen</a:t>
                      </a:r>
                      <a:r>
                        <a:rPr sz="1600" b="1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for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buy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94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pieces_one_dozen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5795" marR="232410" indent="-407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nug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in</a:t>
                      </a:r>
                      <a:r>
                        <a:rPr sz="1600" b="1" spc="-8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one  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dozen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0976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total_stock_cost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9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total stock 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for</a:t>
                      </a:r>
                      <a:r>
                        <a:rPr sz="1600" b="1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stock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buy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294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stock_date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datetime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--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current_timestamp()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Inset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 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stock</a:t>
                      </a:r>
                      <a:r>
                        <a:rPr sz="1600" b="1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date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21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9CB5-463F-4FE8-BE16-DA6AB162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45232"/>
            <a:ext cx="10364451" cy="895740"/>
          </a:xfrm>
        </p:spPr>
        <p:txBody>
          <a:bodyPr>
            <a:normAutofit fontScale="90000"/>
          </a:bodyPr>
          <a:lstStyle/>
          <a:p>
            <a:r>
              <a:rPr lang="en-IN" sz="3200" cap="none" dirty="0">
                <a:latin typeface="Carlito"/>
                <a:cs typeface="Carlito"/>
              </a:rPr>
              <a:t>6.</a:t>
            </a:r>
            <a:r>
              <a:rPr lang="en-IN" sz="3200" cap="none" spc="-65" dirty="0">
                <a:latin typeface="Carlito"/>
                <a:cs typeface="Carlito"/>
              </a:rPr>
              <a:t> </a:t>
            </a:r>
            <a:r>
              <a:rPr lang="en-IN" sz="3200" cap="none" spc="-10" dirty="0">
                <a:latin typeface="Carlito"/>
                <a:cs typeface="Carlito"/>
              </a:rPr>
              <a:t>products_saleing_price</a:t>
            </a:r>
            <a:br>
              <a:rPr lang="en-IN" sz="3200" dirty="0"/>
            </a:br>
            <a:endParaRPr lang="en-IN" sz="3200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557A54A-0E24-F3E0-D6AA-777153714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103537"/>
              </p:ext>
            </p:extLst>
          </p:nvPr>
        </p:nvGraphicFramePr>
        <p:xfrm>
          <a:off x="998376" y="1315616"/>
          <a:ext cx="10279850" cy="49918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20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53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NAME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TYPE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16839" marR="221615">
                        <a:lnSpc>
                          <a:spcPct val="102099"/>
                        </a:lnSpc>
                        <a:spcBef>
                          <a:spcPts val="16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 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LE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N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GHT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03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CONSTRAINTS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052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produtc_selling_price_id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9890" marR="53975" indent="-300355">
                        <a:lnSpc>
                          <a:spcPct val="101699"/>
                        </a:lnSpc>
                        <a:spcBef>
                          <a:spcPts val="18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 selling price id,  Autogenerate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product_stocks_no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FK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1645" marR="78105" indent="-347980">
                        <a:lnSpc>
                          <a:spcPct val="101699"/>
                        </a:lnSpc>
                        <a:spcBef>
                          <a:spcPts val="18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Foreign key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 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Stock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table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2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product_code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Unique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code of</a:t>
                      </a:r>
                      <a:r>
                        <a:rPr sz="1600" b="1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2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packing_cost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Packing cost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dilevery_cost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93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Cost of product</a:t>
                      </a:r>
                      <a:r>
                        <a:rPr sz="1600" b="1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delivery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1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profit_margin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Profit of sell</a:t>
                      </a:r>
                      <a:r>
                        <a:rPr sz="1600" b="1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9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other_cost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8485" marR="250190" indent="-294640">
                        <a:lnSpc>
                          <a:spcPct val="101699"/>
                        </a:lnSpc>
                        <a:spcBef>
                          <a:spcPts val="18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Sell Other cost</a:t>
                      </a:r>
                      <a:r>
                        <a:rPr sz="1600" b="1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 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0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selling_product_price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7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6570" marR="107950" indent="-352425">
                        <a:lnSpc>
                          <a:spcPct val="101699"/>
                        </a:lnSpc>
                        <a:spcBef>
                          <a:spcPts val="18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Calculate selling price 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2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current_timestemp()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Insert(sell)product date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683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2850-94C7-542F-7C30-1AFFCD06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61318"/>
            <a:ext cx="10364451" cy="1135638"/>
          </a:xfrm>
        </p:spPr>
        <p:txBody>
          <a:bodyPr/>
          <a:lstStyle/>
          <a:p>
            <a:r>
              <a:rPr lang="en-IN" cap="none" dirty="0">
                <a:latin typeface="Carlito"/>
                <a:cs typeface="Carlito"/>
              </a:rPr>
              <a:t>7</a:t>
            </a:r>
            <a:r>
              <a:rPr lang="en-IN" sz="3600" cap="none" dirty="0">
                <a:latin typeface="Carlito"/>
                <a:cs typeface="Carlito"/>
              </a:rPr>
              <a:t>.</a:t>
            </a:r>
            <a:r>
              <a:rPr lang="en-IN" sz="3600" cap="none" spc="-65" dirty="0">
                <a:latin typeface="Carlito"/>
                <a:cs typeface="Carlito"/>
              </a:rPr>
              <a:t> </a:t>
            </a:r>
            <a:r>
              <a:rPr lang="en-IN" cap="none" spc="-10" dirty="0" err="1">
                <a:latin typeface="Carlito"/>
                <a:cs typeface="Carlito"/>
              </a:rPr>
              <a:t>user_orders</a:t>
            </a:r>
            <a:endParaRPr lang="en-IN" dirty="0"/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3ACF82C2-52B7-3F21-83F9-2D7D360F4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086940"/>
              </p:ext>
            </p:extLst>
          </p:nvPr>
        </p:nvGraphicFramePr>
        <p:xfrm>
          <a:off x="913774" y="1296956"/>
          <a:ext cx="10364450" cy="5159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5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2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3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32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8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NAME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b="1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TYPE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91770" marR="186690" indent="95885">
                        <a:lnSpc>
                          <a:spcPct val="102099"/>
                        </a:lnSpc>
                        <a:spcBef>
                          <a:spcPts val="14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 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LE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N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GHT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84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CONSTRAINTS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3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order_id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 id/Auto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generates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product_name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200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name of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2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brand_name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100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Brand name of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8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product_color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200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Color of 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2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cell_product_dozen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Dozens of 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218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one_dozen_product_price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 price nug of one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dozen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304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total_dozen_product_price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Total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product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dozen</a:t>
                      </a:r>
                      <a:r>
                        <a:rPr sz="1600" b="1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price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896">
                <a:tc>
                  <a:txBody>
                    <a:bodyPr/>
                    <a:lstStyle/>
                    <a:p>
                      <a:pPr marL="309245" marR="302260" indent="274320">
                        <a:lnSpc>
                          <a:spcPct val="101800"/>
                        </a:lnSpc>
                        <a:spcBef>
                          <a:spcPts val="17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  p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i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e</a:t>
                      </a:r>
                      <a:r>
                        <a:rPr sz="1600" b="1" spc="5" dirty="0">
                          <a:latin typeface="Carlito"/>
                          <a:cs typeface="Carlito"/>
                        </a:rPr>
                        <a:t>c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e</a:t>
                      </a:r>
                      <a:r>
                        <a:rPr sz="1600" b="1" spc="5" dirty="0">
                          <a:latin typeface="Carlito"/>
                          <a:cs typeface="Carlito"/>
                        </a:rPr>
                        <a:t>s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_one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_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d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o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z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e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 nug one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dozen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order_address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255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Address of user order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66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F82AD8-F5F3-3050-098C-1C4C159578BC}"/>
              </a:ext>
            </a:extLst>
          </p:cNvPr>
          <p:cNvSpPr txBox="1"/>
          <p:nvPr/>
        </p:nvSpPr>
        <p:spPr>
          <a:xfrm>
            <a:off x="1012723" y="1759975"/>
            <a:ext cx="9527458" cy="4462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0160" algn="just">
              <a:lnSpc>
                <a:spcPct val="105600"/>
              </a:lnSpc>
              <a:spcBef>
                <a:spcPts val="100"/>
              </a:spcBef>
            </a:pPr>
            <a:r>
              <a:rPr lang="en-US" sz="2800" spc="-5" dirty="0">
                <a:latin typeface="Caladea"/>
                <a:cs typeface="Caladea"/>
              </a:rPr>
              <a:t>Our </a:t>
            </a:r>
            <a:r>
              <a:rPr lang="en-US" sz="2800" spc="-10" dirty="0">
                <a:latin typeface="Caladea"/>
                <a:cs typeface="Caladea"/>
              </a:rPr>
              <a:t>project </a:t>
            </a:r>
            <a:r>
              <a:rPr lang="en-US" sz="2800" spc="-5" dirty="0">
                <a:latin typeface="Caladea"/>
                <a:cs typeface="Caladea"/>
              </a:rPr>
              <a:t>titled “Seasonal </a:t>
            </a:r>
            <a:r>
              <a:rPr lang="en-US" sz="2800" spc="-15" dirty="0">
                <a:latin typeface="Caladea"/>
                <a:cs typeface="Caladea"/>
              </a:rPr>
              <a:t>shop” </a:t>
            </a:r>
            <a:r>
              <a:rPr lang="en-US" sz="2800" spc="-5" dirty="0">
                <a:latin typeface="Caladea"/>
                <a:cs typeface="Caladea"/>
              </a:rPr>
              <a:t>is an online shopping </a:t>
            </a:r>
            <a:r>
              <a:rPr lang="en-US" sz="2800" spc="-10" dirty="0">
                <a:latin typeface="Caladea"/>
                <a:cs typeface="Caladea"/>
              </a:rPr>
              <a:t>product </a:t>
            </a:r>
            <a:r>
              <a:rPr lang="en-US" sz="2800" spc="-15" dirty="0">
                <a:latin typeface="Caladea"/>
                <a:cs typeface="Caladea"/>
              </a:rPr>
              <a:t>for  </a:t>
            </a:r>
            <a:r>
              <a:rPr lang="en-US" sz="2800" spc="-5" dirty="0">
                <a:latin typeface="Caladea"/>
                <a:cs typeface="Caladea"/>
              </a:rPr>
              <a:t>particular </a:t>
            </a:r>
            <a:r>
              <a:rPr lang="en-US" sz="2800" dirty="0">
                <a:latin typeface="Caladea"/>
                <a:cs typeface="Caladea"/>
              </a:rPr>
              <a:t>season. </a:t>
            </a:r>
            <a:r>
              <a:rPr lang="en-US" sz="2800" spc="-5" dirty="0">
                <a:latin typeface="Caladea"/>
                <a:cs typeface="Caladea"/>
              </a:rPr>
              <a:t>It </a:t>
            </a:r>
            <a:r>
              <a:rPr lang="en-US" sz="2800" spc="-15" dirty="0">
                <a:latin typeface="Caladea"/>
                <a:cs typeface="Caladea"/>
              </a:rPr>
              <a:t>delivers </a:t>
            </a:r>
            <a:r>
              <a:rPr lang="en-US" sz="2800" spc="-5" dirty="0">
                <a:latin typeface="Caladea"/>
                <a:cs typeface="Caladea"/>
              </a:rPr>
              <a:t>User to </a:t>
            </a:r>
            <a:r>
              <a:rPr lang="en-US" sz="2800" spc="-10" dirty="0">
                <a:latin typeface="Caladea"/>
                <a:cs typeface="Caladea"/>
              </a:rPr>
              <a:t>registration </a:t>
            </a:r>
            <a:r>
              <a:rPr lang="en-US" sz="2800" spc="-15" dirty="0">
                <a:latin typeface="Caladea"/>
                <a:cs typeface="Caladea"/>
              </a:rPr>
              <a:t>to </a:t>
            </a:r>
            <a:r>
              <a:rPr lang="en-US" sz="2800" spc="-5" dirty="0">
                <a:latin typeface="Caladea"/>
                <a:cs typeface="Caladea"/>
              </a:rPr>
              <a:t>this </a:t>
            </a:r>
            <a:r>
              <a:rPr lang="en-US" sz="2800" spc="-10" dirty="0">
                <a:latin typeface="Caladea"/>
                <a:cs typeface="Caladea"/>
              </a:rPr>
              <a:t>site </a:t>
            </a:r>
            <a:r>
              <a:rPr lang="en-US" sz="2800" spc="-5" dirty="0">
                <a:latin typeface="Caladea"/>
                <a:cs typeface="Caladea"/>
              </a:rPr>
              <a:t>and  </a:t>
            </a:r>
            <a:r>
              <a:rPr lang="en-US" sz="2800" spc="-10" dirty="0">
                <a:latin typeface="Caladea"/>
                <a:cs typeface="Caladea"/>
              </a:rPr>
              <a:t>search </a:t>
            </a:r>
            <a:r>
              <a:rPr lang="en-US" sz="2800" spc="-5" dirty="0">
                <a:latin typeface="Caladea"/>
                <a:cs typeface="Caladea"/>
              </a:rPr>
              <a:t>and </a:t>
            </a:r>
            <a:r>
              <a:rPr lang="en-US" sz="2800" spc="-15" dirty="0">
                <a:latin typeface="Caladea"/>
                <a:cs typeface="Caladea"/>
              </a:rPr>
              <a:t>buy</a:t>
            </a:r>
            <a:r>
              <a:rPr lang="en-US" sz="2800" spc="10" dirty="0">
                <a:latin typeface="Caladea"/>
                <a:cs typeface="Caladea"/>
              </a:rPr>
              <a:t> </a:t>
            </a:r>
            <a:r>
              <a:rPr lang="en-US" sz="2800" spc="-5" dirty="0">
                <a:latin typeface="Caladea"/>
                <a:cs typeface="Caladea"/>
              </a:rPr>
              <a:t>product.</a:t>
            </a:r>
            <a:endParaRPr lang="en-US" sz="2800" dirty="0">
              <a:latin typeface="Caladea"/>
              <a:cs typeface="Caladea"/>
            </a:endParaRPr>
          </a:p>
          <a:p>
            <a:pPr>
              <a:lnSpc>
                <a:spcPct val="100000"/>
              </a:lnSpc>
            </a:pPr>
            <a:endParaRPr lang="en-US" sz="2800" dirty="0">
              <a:latin typeface="Caladea"/>
              <a:cs typeface="Caladea"/>
            </a:endParaRPr>
          </a:p>
          <a:p>
            <a:pPr marL="12700" marR="5080" algn="just">
              <a:lnSpc>
                <a:spcPct val="105000"/>
              </a:lnSpc>
              <a:spcBef>
                <a:spcPts val="1425"/>
              </a:spcBef>
            </a:pPr>
            <a:r>
              <a:rPr lang="en-US" sz="2800" spc="-5" dirty="0">
                <a:latin typeface="Caladea"/>
                <a:cs typeface="Caladea"/>
              </a:rPr>
              <a:t>in this site </a:t>
            </a:r>
            <a:r>
              <a:rPr lang="en-US" sz="2800" spc="-10" dirty="0">
                <a:latin typeface="Caladea"/>
                <a:cs typeface="Caladea"/>
              </a:rPr>
              <a:t>product </a:t>
            </a:r>
            <a:r>
              <a:rPr lang="en-US" sz="2800" dirty="0">
                <a:latin typeface="Caladea"/>
                <a:cs typeface="Caladea"/>
              </a:rPr>
              <a:t>cell </a:t>
            </a:r>
            <a:r>
              <a:rPr lang="en-US" sz="2800" spc="-5" dirty="0">
                <a:latin typeface="Caladea"/>
                <a:cs typeface="Caladea"/>
              </a:rPr>
              <a:t>to particular season wise. It </a:t>
            </a:r>
            <a:r>
              <a:rPr lang="en-US" sz="2800" spc="-10" dirty="0">
                <a:latin typeface="Caladea"/>
                <a:cs typeface="Caladea"/>
              </a:rPr>
              <a:t>providing </a:t>
            </a:r>
            <a:r>
              <a:rPr lang="en-US" sz="2800" spc="-5" dirty="0">
                <a:latin typeface="Caladea"/>
                <a:cs typeface="Caladea"/>
              </a:rPr>
              <a:t>good  </a:t>
            </a:r>
            <a:r>
              <a:rPr lang="en-US" sz="2800" spc="-10" dirty="0">
                <a:latin typeface="Caladea"/>
                <a:cs typeface="Caladea"/>
              </a:rPr>
              <a:t>product delivery </a:t>
            </a:r>
            <a:r>
              <a:rPr lang="en-US" sz="2800" spc="-5" dirty="0">
                <a:latin typeface="Caladea"/>
                <a:cs typeface="Caladea"/>
              </a:rPr>
              <a:t>services to </a:t>
            </a:r>
            <a:r>
              <a:rPr lang="en-US" sz="2800" spc="-10" dirty="0">
                <a:latin typeface="Caladea"/>
                <a:cs typeface="Caladea"/>
              </a:rPr>
              <a:t>third</a:t>
            </a:r>
            <a:r>
              <a:rPr lang="en-US" sz="2800" spc="20" dirty="0">
                <a:latin typeface="Caladea"/>
                <a:cs typeface="Caladea"/>
              </a:rPr>
              <a:t> </a:t>
            </a:r>
            <a:r>
              <a:rPr lang="en-US" sz="2800" spc="-25" dirty="0">
                <a:latin typeface="Caladea"/>
                <a:cs typeface="Caladea"/>
              </a:rPr>
              <a:t>company.</a:t>
            </a:r>
            <a:endParaRPr lang="en-US" sz="2800" dirty="0">
              <a:latin typeface="Caladea"/>
              <a:cs typeface="Caladea"/>
            </a:endParaRPr>
          </a:p>
          <a:p>
            <a:pPr>
              <a:lnSpc>
                <a:spcPct val="100000"/>
              </a:lnSpc>
            </a:pPr>
            <a:endParaRPr lang="en-US" sz="2800" dirty="0">
              <a:latin typeface="Caladea"/>
              <a:cs typeface="Caladea"/>
            </a:endParaRPr>
          </a:p>
          <a:p>
            <a:pPr marL="12700" algn="just">
              <a:lnSpc>
                <a:spcPct val="100000"/>
              </a:lnSpc>
              <a:spcBef>
                <a:spcPts val="1535"/>
              </a:spcBef>
            </a:pPr>
            <a:r>
              <a:rPr lang="en-US" sz="2800" spc="-5" dirty="0">
                <a:latin typeface="Caladea"/>
                <a:cs typeface="Caladea"/>
              </a:rPr>
              <a:t>The main intention </a:t>
            </a:r>
            <a:r>
              <a:rPr lang="en-US" sz="2800" dirty="0">
                <a:latin typeface="Caladea"/>
                <a:cs typeface="Caladea"/>
              </a:rPr>
              <a:t>of </a:t>
            </a:r>
            <a:r>
              <a:rPr lang="en-US" sz="2800" spc="-5" dirty="0">
                <a:latin typeface="Caladea"/>
                <a:cs typeface="Caladea"/>
              </a:rPr>
              <a:t>the </a:t>
            </a:r>
            <a:r>
              <a:rPr lang="en-US" sz="2800" spc="-10" dirty="0">
                <a:latin typeface="Caladea"/>
                <a:cs typeface="Caladea"/>
              </a:rPr>
              <a:t>project </a:t>
            </a:r>
            <a:r>
              <a:rPr lang="en-US" sz="2800" spc="-5" dirty="0">
                <a:latin typeface="Caladea"/>
                <a:cs typeface="Caladea"/>
              </a:rPr>
              <a:t>is to </a:t>
            </a:r>
            <a:r>
              <a:rPr lang="en-US" sz="2800" dirty="0">
                <a:latin typeface="Caladea"/>
                <a:cs typeface="Caladea"/>
              </a:rPr>
              <a:t>cell </a:t>
            </a:r>
            <a:r>
              <a:rPr lang="en-US" sz="2800" spc="-10" dirty="0">
                <a:latin typeface="Caladea"/>
                <a:cs typeface="Caladea"/>
              </a:rPr>
              <a:t>product </a:t>
            </a:r>
            <a:r>
              <a:rPr lang="en-US" sz="2800" spc="-5" dirty="0">
                <a:latin typeface="Caladea"/>
                <a:cs typeface="Caladea"/>
              </a:rPr>
              <a:t>to season</a:t>
            </a:r>
            <a:r>
              <a:rPr lang="en-US" sz="2800" spc="85" dirty="0">
                <a:latin typeface="Caladea"/>
                <a:cs typeface="Caladea"/>
              </a:rPr>
              <a:t> </a:t>
            </a:r>
            <a:r>
              <a:rPr lang="en-US" sz="2800" spc="-10" dirty="0">
                <a:latin typeface="Caladea"/>
                <a:cs typeface="Caladea"/>
              </a:rPr>
              <a:t>wise.</a:t>
            </a:r>
            <a:endParaRPr lang="en-US" sz="2800" dirty="0">
              <a:latin typeface="Caladea"/>
              <a:cs typeface="Calade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46FDB69-E9EE-66A6-7ABF-A5F6D1E80934}"/>
              </a:ext>
            </a:extLst>
          </p:cNvPr>
          <p:cNvSpPr txBox="1">
            <a:spLocks noGrp="1"/>
          </p:cNvSpPr>
          <p:nvPr/>
        </p:nvSpPr>
        <p:spPr>
          <a:xfrm>
            <a:off x="4357052" y="758721"/>
            <a:ext cx="3477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800" b="0" i="0" u="heavy">
                <a:solidFill>
                  <a:schemeClr val="tx1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" dirty="0"/>
              <a:t>Introduction </a:t>
            </a:r>
            <a:r>
              <a:rPr b="1" spc="-5" dirty="0"/>
              <a:t>of</a:t>
            </a:r>
            <a:r>
              <a:rPr b="1" spc="-10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40868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58878271-A8CF-B534-014B-0DDDB1167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2351"/>
              </p:ext>
            </p:extLst>
          </p:nvPr>
        </p:nvGraphicFramePr>
        <p:xfrm>
          <a:off x="830426" y="793102"/>
          <a:ext cx="10086391" cy="5645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6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0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7075"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order_pincode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7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Pin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code of user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order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61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order_number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30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 number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813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randip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355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id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address of user</a:t>
                      </a:r>
                      <a:r>
                        <a:rPr sz="1600" b="1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system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813">
                <a:tc>
                  <a:txBody>
                    <a:bodyPr/>
                    <a:lstStyle/>
                    <a:p>
                      <a:pPr marL="406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ip_address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255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User ip</a:t>
                      </a:r>
                      <a:r>
                        <a:rPr sz="1600" b="1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address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591"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pyment_method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150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Payment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method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813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pay_amount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Pay amount of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user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order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589">
                <a:tc>
                  <a:txBody>
                    <a:bodyPr/>
                    <a:lstStyle/>
                    <a:p>
                      <a:pPr marL="406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order_status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30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Status(complete/incomplete)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145"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product_code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Unique code of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1591"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product_image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200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Path of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image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1591"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profit_margin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Profit margin of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6038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Datetime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User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order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74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B0FE-CC27-5A65-BAD0-50E0405D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05333"/>
            <a:ext cx="10364451" cy="1144969"/>
          </a:xfrm>
        </p:spPr>
        <p:txBody>
          <a:bodyPr>
            <a:normAutofit/>
          </a:bodyPr>
          <a:lstStyle/>
          <a:p>
            <a:r>
              <a:rPr lang="en-IN" sz="3200" cap="none" dirty="0">
                <a:latin typeface="Carlito"/>
                <a:cs typeface="Carlito"/>
              </a:rPr>
              <a:t>7.</a:t>
            </a:r>
            <a:r>
              <a:rPr lang="en-IN" sz="3200" cap="none" spc="-65" dirty="0">
                <a:latin typeface="Carlito"/>
                <a:cs typeface="Carlito"/>
              </a:rPr>
              <a:t> </a:t>
            </a:r>
            <a:r>
              <a:rPr lang="en-IN" sz="3200" cap="none" spc="-10" dirty="0">
                <a:latin typeface="Carlito"/>
                <a:cs typeface="Carlito"/>
              </a:rPr>
              <a:t>complete_order</a:t>
            </a:r>
            <a:endParaRPr lang="en-IN" sz="3200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7239BD0D-889D-F5A3-A2F1-B336A8035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57951"/>
              </p:ext>
            </p:extLst>
          </p:nvPr>
        </p:nvGraphicFramePr>
        <p:xfrm>
          <a:off x="664332" y="1810139"/>
          <a:ext cx="10495079" cy="4609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9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2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51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15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NAME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b="1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TYPE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94945" marR="191135" indent="93980">
                        <a:lnSpc>
                          <a:spcPct val="101400"/>
                        </a:lnSpc>
                        <a:spcBef>
                          <a:spcPts val="17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 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LE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N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GHT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CONSTRAINTS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comord_id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Complete order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id,Auto</a:t>
                      </a:r>
                      <a:r>
                        <a:rPr sz="1600" b="1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generate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0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order_id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FK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id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of orders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table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9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order_number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 number(unique)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9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orders_days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Days of complete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order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92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delivery_product_status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Status(complete/incomplete)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Of order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9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datetime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current_timestemp()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 of order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complete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0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delivery_last_date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current_timestemp()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Last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date of product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delivery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84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A67C-797E-553C-5C1E-8C636C0B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182292"/>
          </a:xfrm>
        </p:spPr>
        <p:txBody>
          <a:bodyPr>
            <a:normAutofit/>
          </a:bodyPr>
          <a:lstStyle/>
          <a:p>
            <a:r>
              <a:rPr lang="en-IN" sz="3200" cap="none" dirty="0">
                <a:latin typeface="Carlito"/>
                <a:cs typeface="Carlito"/>
              </a:rPr>
              <a:t>8.</a:t>
            </a:r>
            <a:r>
              <a:rPr lang="en-IN" sz="3200" cap="none" spc="-65" dirty="0">
                <a:latin typeface="Carlito"/>
                <a:cs typeface="Carlito"/>
              </a:rPr>
              <a:t> </a:t>
            </a:r>
            <a:r>
              <a:rPr lang="en-IN" sz="3200" cap="none" spc="-10" dirty="0">
                <a:latin typeface="Carlito"/>
                <a:cs typeface="Carlito"/>
              </a:rPr>
              <a:t>complete_payment_order</a:t>
            </a:r>
            <a:endParaRPr lang="en-IN" sz="3200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11A0D761-9201-4EE2-A073-5FBC2929C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66799"/>
              </p:ext>
            </p:extLst>
          </p:nvPr>
        </p:nvGraphicFramePr>
        <p:xfrm>
          <a:off x="1287624" y="1586167"/>
          <a:ext cx="9470572" cy="4581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2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5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2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NAME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TYPE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LENGTH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CONSTRAINTS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1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com_payment_id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355" marR="53340" indent="-81280">
                        <a:lnSpc>
                          <a:spcPct val="101699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Complete</a:t>
                      </a:r>
                      <a:r>
                        <a:rPr sz="1600" b="1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payment 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id,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autogenerate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3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order_id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FK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4170" marR="54610" indent="-247015">
                        <a:lnSpc>
                          <a:spcPct val="101699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Foreign key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user  order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table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32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comrd_id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FK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 marR="60960" indent="635" algn="ctr">
                        <a:lnSpc>
                          <a:spcPct val="101699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Foreign key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 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complete</a:t>
                      </a:r>
                      <a:r>
                        <a:rPr sz="1600" b="1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payment 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order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table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7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7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order_number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number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pay_amount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11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Payment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orders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32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current_timestemp()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4355" marR="185420" indent="-330835">
                        <a:lnSpc>
                          <a:spcPct val="101699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Payment</a:t>
                      </a:r>
                      <a:r>
                        <a:rPr sz="1600" b="1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order  date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426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D2DA-8752-D487-BBA2-0A96793BB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61317"/>
            <a:ext cx="10364451" cy="1005009"/>
          </a:xfrm>
        </p:spPr>
        <p:txBody>
          <a:bodyPr>
            <a:normAutofit/>
          </a:bodyPr>
          <a:lstStyle/>
          <a:p>
            <a:r>
              <a:rPr lang="en-IN" sz="3200" cap="none" dirty="0">
                <a:latin typeface="Carlito"/>
                <a:cs typeface="Carlito"/>
              </a:rPr>
              <a:t>9.</a:t>
            </a:r>
            <a:r>
              <a:rPr lang="en-IN" sz="3200" cap="none" spc="-65" dirty="0">
                <a:latin typeface="Carlito"/>
                <a:cs typeface="Carlito"/>
              </a:rPr>
              <a:t> user_questions</a:t>
            </a:r>
            <a:endParaRPr lang="en-IN" sz="3200" b="1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9C16070B-A6BC-2790-8DC2-D5A6DB54D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66853"/>
              </p:ext>
            </p:extLst>
          </p:nvPr>
        </p:nvGraphicFramePr>
        <p:xfrm>
          <a:off x="1110344" y="1594377"/>
          <a:ext cx="10021076" cy="1606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5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8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27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00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NAME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TYPE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LENGTH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CONSTRAINTS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que_id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int</a:t>
                      </a: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5</a:t>
                      </a: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705" marR="95250" indent="-277495">
                        <a:lnSpc>
                          <a:spcPct val="101699"/>
                        </a:lnSpc>
                        <a:spcBef>
                          <a:spcPts val="20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Questions</a:t>
                      </a:r>
                      <a:r>
                        <a:rPr sz="16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id,Auto  generate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product_id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int</a:t>
                      </a: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11</a:t>
                      </a: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FK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 marR="240665" indent="-193675">
                        <a:lnSpc>
                          <a:spcPct val="101600"/>
                        </a:lnSpc>
                        <a:spcBef>
                          <a:spcPts val="204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Foreign key</a:t>
                      </a:r>
                      <a:r>
                        <a:rPr sz="16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of  Product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E89D4DC3-BBAD-52DC-0FA9-D78DA40CA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376300"/>
              </p:ext>
            </p:extLst>
          </p:nvPr>
        </p:nvGraphicFramePr>
        <p:xfrm>
          <a:off x="1110343" y="3200398"/>
          <a:ext cx="10021075" cy="187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5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0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3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94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district_name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100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District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name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8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district_code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6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6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10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6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6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Code of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district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6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21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state_id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FK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0865" marR="83820" indent="-425450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Foreign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key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state 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table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392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2692-D210-17C9-01D4-10418065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5963"/>
            <a:ext cx="10364451" cy="855720"/>
          </a:xfrm>
        </p:spPr>
        <p:txBody>
          <a:bodyPr>
            <a:normAutofit/>
          </a:bodyPr>
          <a:lstStyle/>
          <a:p>
            <a:r>
              <a:rPr lang="en-IN" sz="3200" cap="none" dirty="0">
                <a:latin typeface="Carlito"/>
                <a:cs typeface="Carlito"/>
              </a:rPr>
              <a:t>10.</a:t>
            </a:r>
            <a:r>
              <a:rPr lang="en-IN" sz="3200" cap="none" spc="-65" dirty="0">
                <a:latin typeface="Carlito"/>
                <a:cs typeface="Carlito"/>
              </a:rPr>
              <a:t> like_table</a:t>
            </a:r>
            <a:endParaRPr lang="en-IN" sz="32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9C4ABE5-4714-B950-F290-8F8AD78D1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843365"/>
              </p:ext>
            </p:extLst>
          </p:nvPr>
        </p:nvGraphicFramePr>
        <p:xfrm>
          <a:off x="972868" y="1471512"/>
          <a:ext cx="10096348" cy="458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4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9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44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1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NAME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TYPE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LENGTH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CONSTRAINTS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037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like_id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Like id, Auto</a:t>
                      </a:r>
                      <a:r>
                        <a:rPr sz="1600" b="1" spc="-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generate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99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product_id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FK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6545" marR="281940" indent="-7620">
                        <a:lnSpc>
                          <a:spcPct val="108300"/>
                        </a:lnSpc>
                        <a:spcBef>
                          <a:spcPts val="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foreign key</a:t>
                      </a:r>
                      <a:r>
                        <a:rPr sz="1600" b="1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of  product</a:t>
                      </a:r>
                      <a:r>
                        <a:rPr sz="1600" b="1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table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682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user_id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FK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7530" marR="123825" indent="-393700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foreign key of</a:t>
                      </a:r>
                      <a:r>
                        <a:rPr sz="1600" b="1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user 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table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56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questions_id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FK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204" marR="140335" indent="-96520">
                        <a:lnSpc>
                          <a:spcPct val="109100"/>
                        </a:lnSpc>
                        <a:spcBef>
                          <a:spcPts val="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foreign key of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user 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questions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table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liketype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100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665" marR="202565" indent="248285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Type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of 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lik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e(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lik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e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d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i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s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lik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e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043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datetime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current_timestemp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()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4040" marR="29845" indent="-504825">
                        <a:lnSpc>
                          <a:spcPct val="102000"/>
                        </a:lnSpc>
                        <a:spcBef>
                          <a:spcPts val="18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Time of like questions  date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948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C5F6A-84E4-168A-5924-E24AAAF5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7342"/>
            <a:ext cx="10364451" cy="781075"/>
          </a:xfrm>
        </p:spPr>
        <p:txBody>
          <a:bodyPr>
            <a:normAutofit/>
          </a:bodyPr>
          <a:lstStyle/>
          <a:p>
            <a:r>
              <a:rPr lang="en-IN" sz="3200" cap="none" dirty="0">
                <a:latin typeface="Carlito"/>
                <a:cs typeface="Carlito"/>
              </a:rPr>
              <a:t>11.</a:t>
            </a:r>
            <a:r>
              <a:rPr lang="en-IN" sz="3200" cap="none" spc="-65" dirty="0">
                <a:latin typeface="Carlito"/>
                <a:cs typeface="Carlito"/>
              </a:rPr>
              <a:t> cart</a:t>
            </a:r>
            <a:endParaRPr lang="en-IN" sz="32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3A882845-A817-321A-2368-FA20A25D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5880"/>
              </p:ext>
            </p:extLst>
          </p:nvPr>
        </p:nvGraphicFramePr>
        <p:xfrm>
          <a:off x="913774" y="1230968"/>
          <a:ext cx="10364451" cy="51325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1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1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NAME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TYPE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LENGHT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CONSTRAINTS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cart_id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Cart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id,Auto</a:t>
                      </a:r>
                      <a:r>
                        <a:rPr sz="1600" b="1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generate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18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product_id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FK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 marR="254635" indent="-17145">
                        <a:lnSpc>
                          <a:spcPct val="102000"/>
                        </a:lnSpc>
                        <a:spcBef>
                          <a:spcPts val="18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Foreign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key</a:t>
                      </a:r>
                      <a:r>
                        <a:rPr sz="1600" b="1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of  product</a:t>
                      </a:r>
                      <a:r>
                        <a:rPr sz="1600" b="1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table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83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user_id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FK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4355" marR="113030" indent="-403860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Foreign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key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user 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table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3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rand_ip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255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Rand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ip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3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quntity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Quantity of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8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product_dozen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345" marR="145415" indent="-38100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 dozen</a:t>
                      </a:r>
                      <a:r>
                        <a:rPr sz="1600" b="1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for  product add</a:t>
                      </a:r>
                      <a:r>
                        <a:rPr sz="1600" b="1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cart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83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product_price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7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Price of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716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cart_date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datetime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current_timestemp()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Insert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product in</a:t>
                      </a:r>
                      <a:r>
                        <a:rPr sz="1600" b="1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cart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117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093F-0B6E-E81E-8B40-E541BCB5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939695"/>
          </a:xfrm>
        </p:spPr>
        <p:txBody>
          <a:bodyPr>
            <a:normAutofit/>
          </a:bodyPr>
          <a:lstStyle/>
          <a:p>
            <a:r>
              <a:rPr lang="en-IN" sz="3200" cap="none" dirty="0">
                <a:latin typeface="Carlito"/>
                <a:cs typeface="Carlito"/>
              </a:rPr>
              <a:t>12.</a:t>
            </a:r>
            <a:r>
              <a:rPr lang="en-IN" sz="3200" cap="none" spc="-65" dirty="0">
                <a:latin typeface="Carlito"/>
                <a:cs typeface="Carlito"/>
              </a:rPr>
              <a:t> user_review</a:t>
            </a:r>
            <a:endParaRPr lang="en-IN" sz="3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BD7FEEC-1D59-B2D4-7F8A-7F62D3A6B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945092"/>
              </p:ext>
            </p:extLst>
          </p:nvPr>
        </p:nvGraphicFramePr>
        <p:xfrm>
          <a:off x="821094" y="1409015"/>
          <a:ext cx="10364451" cy="49214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8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94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93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rew_id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4480" marR="246379" indent="116839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Review id, 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Auto</a:t>
                      </a:r>
                      <a:r>
                        <a:rPr sz="1600" b="1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generate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033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order_id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FK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7825" marR="113030" indent="-228600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Foreign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key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user 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order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table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032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rew_about_product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255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 marR="208279" indent="55880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Review about  product by</a:t>
                      </a:r>
                      <a:r>
                        <a:rPr sz="1600" b="1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user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rew_star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star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rating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by</a:t>
                      </a:r>
                      <a:r>
                        <a:rPr sz="1600" b="1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user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03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rew_image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255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3709" marR="271145" indent="-167640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Image of</a:t>
                      </a:r>
                      <a:r>
                        <a:rPr sz="1600" b="1" spc="-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user  product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6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product_code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code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1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order_number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30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215" marR="173990" indent="-365760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Order number</a:t>
                      </a:r>
                      <a:r>
                        <a:rPr sz="1600" b="1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of  user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10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rew_status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 marR="58419" indent="-154305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Add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review or volt</a:t>
                      </a:r>
                      <a:r>
                        <a:rPr sz="1600" b="1" spc="-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in 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product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section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rew_date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current_timestemp()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 of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used</a:t>
                      </a:r>
                      <a:r>
                        <a:rPr sz="1600" b="1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review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8B5778B1-12EE-13F5-7614-25CF3AD68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479940"/>
              </p:ext>
            </p:extLst>
          </p:nvPr>
        </p:nvGraphicFramePr>
        <p:xfrm>
          <a:off x="821094" y="1170890"/>
          <a:ext cx="10364451" cy="268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8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94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NAME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TYPE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LENGHT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CONSTRAINTS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073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9F54-EDE8-5942-4204-8E1770390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8011"/>
            <a:ext cx="10364451" cy="902373"/>
          </a:xfrm>
        </p:spPr>
        <p:txBody>
          <a:bodyPr>
            <a:normAutofit/>
          </a:bodyPr>
          <a:lstStyle/>
          <a:p>
            <a:r>
              <a:rPr lang="en-IN" sz="3200" cap="none" dirty="0">
                <a:latin typeface="Carlito"/>
                <a:cs typeface="Carlito"/>
              </a:rPr>
              <a:t>13.</a:t>
            </a:r>
            <a:r>
              <a:rPr lang="en-IN" sz="3200" cap="none" spc="-65" dirty="0">
                <a:latin typeface="Carlito"/>
                <a:cs typeface="Carlito"/>
              </a:rPr>
              <a:t> user_feedback</a:t>
            </a:r>
            <a:endParaRPr lang="en-IN" sz="3200" dirty="0"/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411DB7A4-B47C-D34E-B555-3500D0C74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56151"/>
              </p:ext>
            </p:extLst>
          </p:nvPr>
        </p:nvGraphicFramePr>
        <p:xfrm>
          <a:off x="913774" y="1751777"/>
          <a:ext cx="10364450" cy="2624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1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7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2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063">
                <a:tc>
                  <a:txBody>
                    <a:bodyPr/>
                    <a:lstStyle/>
                    <a:p>
                      <a:pPr marL="1930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NAME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TYPE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LENGHT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CONSTRAINTS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161">
                <a:tc>
                  <a:txBody>
                    <a:bodyPr/>
                    <a:lstStyle/>
                    <a:p>
                      <a:pPr marR="495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fb_id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9259" marR="180340" indent="-245745" algn="ctr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Feedback</a:t>
                      </a:r>
                      <a:r>
                        <a:rPr sz="1600" b="1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id,Auto 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generate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60">
                <a:tc>
                  <a:txBody>
                    <a:bodyPr/>
                    <a:lstStyle/>
                    <a:p>
                      <a:pPr marR="4889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randip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95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255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Rand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ip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61">
                <a:tc>
                  <a:txBody>
                    <a:bodyPr/>
                    <a:lstStyle/>
                    <a:p>
                      <a:pPr marL="38544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feedback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95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255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Feedback of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93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current_timestemp()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4815" marR="306070" indent="-116205" algn="ctr">
                        <a:lnSpc>
                          <a:spcPct val="101800"/>
                        </a:lnSpc>
                        <a:spcBef>
                          <a:spcPts val="18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 for</a:t>
                      </a:r>
                      <a:r>
                        <a:rPr sz="1600" b="1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user 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feedback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282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CF3C-35B2-13CE-39FF-DFA9687B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751" y="96003"/>
            <a:ext cx="10364451" cy="827728"/>
          </a:xfrm>
        </p:spPr>
        <p:txBody>
          <a:bodyPr>
            <a:normAutofit/>
          </a:bodyPr>
          <a:lstStyle/>
          <a:p>
            <a:r>
              <a:rPr lang="en-IN" sz="3200" cap="none" dirty="0">
                <a:latin typeface="Carlito"/>
                <a:cs typeface="Carlito"/>
              </a:rPr>
              <a:t>14.</a:t>
            </a:r>
            <a:r>
              <a:rPr lang="en-IN" sz="3200" cap="none" spc="-65" dirty="0">
                <a:latin typeface="Carlito"/>
                <a:cs typeface="Carlito"/>
              </a:rPr>
              <a:t> admin_table</a:t>
            </a:r>
            <a:endParaRPr lang="en-IN" sz="32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6B31B6A2-EE69-2A2F-E15A-40034C0E4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316186"/>
              </p:ext>
            </p:extLst>
          </p:nvPr>
        </p:nvGraphicFramePr>
        <p:xfrm>
          <a:off x="997750" y="1417004"/>
          <a:ext cx="10364451" cy="117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3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7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3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1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NAME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TYPE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LENGHT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CONSTRAINTS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admin_id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Int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5440" marR="306705" indent="132080">
                        <a:lnSpc>
                          <a:spcPct val="101699"/>
                        </a:lnSpc>
                        <a:spcBef>
                          <a:spcPts val="20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Admin id, 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Aut</a:t>
                      </a:r>
                      <a:r>
                        <a:rPr sz="1600" b="1" spc="5" dirty="0">
                          <a:latin typeface="Carlito"/>
                          <a:cs typeface="Carlito"/>
                        </a:rPr>
                        <a:t>o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ge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e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a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0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admin_email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255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Email of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admin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2AA17C35-835E-D721-3A12-CE3525DAC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2105"/>
              </p:ext>
            </p:extLst>
          </p:nvPr>
        </p:nvGraphicFramePr>
        <p:xfrm>
          <a:off x="997749" y="2591384"/>
          <a:ext cx="10364451" cy="36818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3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7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3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6758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admin_username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Name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 admin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1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admin_password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Password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admin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admin_mno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Number of admin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3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admin_status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Status(active/inactive)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admin_date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datetime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current_timestemp()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admin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insert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86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8608-4793-10E6-5C6A-AE046FC3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03913"/>
            <a:ext cx="10364451" cy="631785"/>
          </a:xfrm>
        </p:spPr>
        <p:txBody>
          <a:bodyPr>
            <a:normAutofit/>
          </a:bodyPr>
          <a:lstStyle/>
          <a:p>
            <a:r>
              <a:rPr lang="en-IN" sz="3200" cap="none" dirty="0">
                <a:latin typeface="Carlito"/>
                <a:cs typeface="Carlito"/>
              </a:rPr>
              <a:t>15.</a:t>
            </a:r>
            <a:r>
              <a:rPr lang="en-IN" sz="3200" cap="none" spc="-65" dirty="0">
                <a:latin typeface="Carlito"/>
                <a:cs typeface="Carlito"/>
              </a:rPr>
              <a:t> Contacts</a:t>
            </a:r>
            <a:endParaRPr lang="en-IN" sz="3200" dirty="0"/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027F51A6-4518-1D17-63D5-92F5B4858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4882"/>
              </p:ext>
            </p:extLst>
          </p:nvPr>
        </p:nvGraphicFramePr>
        <p:xfrm>
          <a:off x="913772" y="2108256"/>
          <a:ext cx="10364451" cy="3686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7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5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07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NAME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DATA</a:t>
                      </a:r>
                      <a:r>
                        <a:rPr sz="1600" b="1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TYPE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FIELD</a:t>
                      </a:r>
                      <a:r>
                        <a:rPr sz="160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LENGHT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CONSTRAINTS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DESCRIPTION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4B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94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conus_id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int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5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PK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0825" marR="242570" indent="104775">
                        <a:lnSpc>
                          <a:spcPct val="110000"/>
                        </a:lnSpc>
                        <a:spcBef>
                          <a:spcPts val="80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contact id, 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Aut</a:t>
                      </a:r>
                      <a:r>
                        <a:rPr sz="1600" b="1" spc="5" dirty="0">
                          <a:latin typeface="Carlito"/>
                          <a:cs typeface="Carlito"/>
                        </a:rPr>
                        <a:t>o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ge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n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e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a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17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conus_email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200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Email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contact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91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conus_mobile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11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Mobile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contact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9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conus_message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varchar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300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not null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Message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user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conus_date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-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current_timestemp()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5" dirty="0">
                          <a:latin typeface="Carlito"/>
                          <a:cs typeface="Carlito"/>
                        </a:rPr>
                        <a:t>Date </a:t>
                      </a:r>
                      <a:r>
                        <a:rPr sz="1600" b="1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1600" b="1" spc="-5" dirty="0">
                          <a:latin typeface="Carlito"/>
                          <a:cs typeface="Carlito"/>
                        </a:rPr>
                        <a:t> contact</a:t>
                      </a:r>
                      <a:endParaRPr sz="1600" dirty="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9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B32ED-0DC8-5DBB-E84F-187EE77D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786580"/>
            <a:ext cx="10088522" cy="1091381"/>
          </a:xfrm>
        </p:spPr>
        <p:txBody>
          <a:bodyPr>
            <a:normAutofit/>
          </a:bodyPr>
          <a:lstStyle/>
          <a:p>
            <a:r>
              <a:rPr lang="en-IN" sz="2800" b="1" u="sng" spc="-20" dirty="0"/>
              <a:t>Drawback </a:t>
            </a:r>
            <a:r>
              <a:rPr lang="en-IN" sz="2800" b="1" u="sng" spc="-5" dirty="0"/>
              <a:t>of Existing</a:t>
            </a:r>
            <a:r>
              <a:rPr lang="en-IN" sz="2800" b="1" u="sng" spc="20" dirty="0"/>
              <a:t> </a:t>
            </a:r>
            <a:r>
              <a:rPr lang="en-IN" sz="2800" b="1" u="sng" spc="-25" dirty="0"/>
              <a:t>System</a:t>
            </a:r>
            <a:endParaRPr lang="en-IN" sz="2800" b="1" u="sng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7C24462-A07E-8C54-1FAD-3D5F430BFE0F}"/>
              </a:ext>
            </a:extLst>
          </p:cNvPr>
          <p:cNvSpPr txBox="1">
            <a:spLocks noGrp="1"/>
          </p:cNvSpPr>
          <p:nvPr>
            <p:ph sz="quarter" idx="13"/>
          </p:nvPr>
        </p:nvSpPr>
        <p:spPr>
          <a:xfrm>
            <a:off x="913774" y="2367092"/>
            <a:ext cx="10363826" cy="3603551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7060" indent="-59499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607060" algn="l"/>
                <a:tab pos="607695" algn="l"/>
              </a:tabLst>
            </a:pPr>
            <a:r>
              <a:rPr lang="en-US" sz="2800" cap="none" spc="-5" dirty="0">
                <a:latin typeface="Caladea"/>
                <a:cs typeface="Caladea"/>
              </a:rPr>
              <a:t>You can`t compare prices with other stores</a:t>
            </a:r>
            <a:endParaRPr lang="en-US" sz="2800" cap="none" dirty="0">
              <a:latin typeface="Caladea"/>
              <a:cs typeface="Caladea"/>
            </a:endParaRPr>
          </a:p>
          <a:p>
            <a:pPr marL="607060" indent="-594995">
              <a:lnSpc>
                <a:spcPct val="100000"/>
              </a:lnSpc>
              <a:spcBef>
                <a:spcPts val="1345"/>
              </a:spcBef>
              <a:buFont typeface="Wingdings"/>
              <a:buChar char=""/>
              <a:tabLst>
                <a:tab pos="607060" algn="l"/>
                <a:tab pos="607695" algn="l"/>
              </a:tabLst>
            </a:pPr>
            <a:r>
              <a:rPr lang="en-US" sz="2800" cap="none" spc="-65" dirty="0">
                <a:latin typeface="Caladea"/>
                <a:cs typeface="Caladea"/>
              </a:rPr>
              <a:t>Choices are very less in offline Shopping</a:t>
            </a:r>
            <a:endParaRPr lang="en-US" sz="2800" cap="none" dirty="0">
              <a:latin typeface="Caladea"/>
              <a:cs typeface="Caladea"/>
            </a:endParaRPr>
          </a:p>
          <a:p>
            <a:pPr marL="607060" indent="-594995">
              <a:lnSpc>
                <a:spcPct val="100000"/>
              </a:lnSpc>
              <a:spcBef>
                <a:spcPts val="1335"/>
              </a:spcBef>
              <a:buFont typeface="Wingdings"/>
              <a:buChar char=""/>
              <a:tabLst>
                <a:tab pos="607060" algn="l"/>
                <a:tab pos="607695" algn="l"/>
              </a:tabLst>
            </a:pPr>
            <a:r>
              <a:rPr lang="en-US" sz="2800" cap="none" spc="-10" dirty="0">
                <a:latin typeface="Caladea"/>
                <a:cs typeface="Caladea"/>
              </a:rPr>
              <a:t>hard </a:t>
            </a:r>
            <a:r>
              <a:rPr lang="en-US" sz="2800" cap="none" spc="-15" dirty="0">
                <a:latin typeface="Caladea"/>
                <a:cs typeface="Caladea"/>
              </a:rPr>
              <a:t>to </a:t>
            </a:r>
            <a:r>
              <a:rPr lang="en-US" sz="2800" cap="none" spc="-5" dirty="0">
                <a:latin typeface="Caladea"/>
                <a:cs typeface="Caladea"/>
              </a:rPr>
              <a:t>find past</a:t>
            </a:r>
            <a:r>
              <a:rPr lang="en-US" sz="2800" cap="none" spc="-20" dirty="0">
                <a:latin typeface="Caladea"/>
                <a:cs typeface="Caladea"/>
              </a:rPr>
              <a:t> </a:t>
            </a:r>
            <a:r>
              <a:rPr lang="en-US" sz="2800" cap="none" spc="-15" dirty="0">
                <a:latin typeface="Caladea"/>
                <a:cs typeface="Caladea"/>
              </a:rPr>
              <a:t>records</a:t>
            </a:r>
            <a:endParaRPr lang="en-US" sz="2800" cap="none" dirty="0">
              <a:latin typeface="Caladea"/>
              <a:cs typeface="Caladea"/>
            </a:endParaRPr>
          </a:p>
          <a:p>
            <a:pPr marL="607060" indent="-594995">
              <a:lnSpc>
                <a:spcPct val="100000"/>
              </a:lnSpc>
              <a:spcBef>
                <a:spcPts val="1340"/>
              </a:spcBef>
              <a:buFont typeface="Wingdings"/>
              <a:buChar char=""/>
              <a:tabLst>
                <a:tab pos="607060" algn="l"/>
                <a:tab pos="607695" algn="l"/>
              </a:tabLst>
            </a:pPr>
            <a:r>
              <a:rPr lang="en-US" sz="2800" cap="none" dirty="0">
                <a:latin typeface="Caladea"/>
                <a:cs typeface="Caladea"/>
              </a:rPr>
              <a:t>It Consumes More Time</a:t>
            </a:r>
          </a:p>
          <a:p>
            <a:pPr marL="607060" indent="-594995">
              <a:lnSpc>
                <a:spcPct val="100000"/>
              </a:lnSpc>
              <a:spcBef>
                <a:spcPts val="1335"/>
              </a:spcBef>
              <a:buFont typeface="Wingdings"/>
              <a:buChar char=""/>
              <a:tabLst>
                <a:tab pos="607060" algn="l"/>
                <a:tab pos="607695" algn="l"/>
              </a:tabLst>
            </a:pPr>
            <a:r>
              <a:rPr lang="en-US" sz="2800" cap="none" spc="-5" dirty="0">
                <a:latin typeface="Caladea"/>
                <a:cs typeface="Caladea"/>
              </a:rPr>
              <a:t>It is not provide Festival &amp; Sale discounts</a:t>
            </a:r>
          </a:p>
          <a:p>
            <a:pPr marL="607060" indent="-594995">
              <a:lnSpc>
                <a:spcPct val="100000"/>
              </a:lnSpc>
              <a:spcBef>
                <a:spcPts val="1335"/>
              </a:spcBef>
              <a:buFont typeface="Wingdings"/>
              <a:buChar char=""/>
              <a:tabLst>
                <a:tab pos="607060" algn="l"/>
                <a:tab pos="607695" algn="l"/>
              </a:tabLst>
            </a:pPr>
            <a:r>
              <a:rPr lang="en-US" sz="2800" cap="none" spc="-5" dirty="0">
                <a:latin typeface="Caladea"/>
                <a:cs typeface="Caladea"/>
              </a:rPr>
              <a:t>It is not active 24x7</a:t>
            </a:r>
            <a:endParaRPr lang="en-US" sz="2800" cap="none" dirty="0">
              <a:latin typeface="Caladea"/>
              <a:cs typeface="Caladea"/>
            </a:endParaRPr>
          </a:p>
        </p:txBody>
      </p:sp>
    </p:spTree>
    <p:extLst>
      <p:ext uri="{BB962C8B-B14F-4D97-AF65-F5344CB8AC3E}">
        <p14:creationId xmlns:p14="http://schemas.microsoft.com/office/powerpoint/2010/main" val="762693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C6E1-FB4B-9091-84CE-F7333270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89913"/>
            <a:ext cx="10364451" cy="669107"/>
          </a:xfrm>
        </p:spPr>
        <p:txBody>
          <a:bodyPr/>
          <a:lstStyle/>
          <a:p>
            <a:r>
              <a:rPr lang="en-US" u="sng" cap="none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ER-diagram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22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3D95A-B1B3-2696-354E-14CE593FF5D3}"/>
              </a:ext>
            </a:extLst>
          </p:cNvPr>
          <p:cNvSpPr/>
          <p:nvPr/>
        </p:nvSpPr>
        <p:spPr>
          <a:xfrm>
            <a:off x="5452187" y="429207"/>
            <a:ext cx="1287625" cy="34523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LOGIN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B47B84-D7CF-8D1F-09E4-EF6236FFFAE1}"/>
              </a:ext>
            </a:extLst>
          </p:cNvPr>
          <p:cNvSpPr/>
          <p:nvPr/>
        </p:nvSpPr>
        <p:spPr>
          <a:xfrm>
            <a:off x="10325877" y="429206"/>
            <a:ext cx="1287625" cy="34523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Admin</a:t>
            </a:r>
            <a:endParaRPr lang="en-IN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C66345-0727-73B1-4C36-9EC59D81D70A}"/>
              </a:ext>
            </a:extLst>
          </p:cNvPr>
          <p:cNvSpPr/>
          <p:nvPr/>
        </p:nvSpPr>
        <p:spPr>
          <a:xfrm>
            <a:off x="578497" y="429204"/>
            <a:ext cx="1287625" cy="34523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Customer</a:t>
            </a:r>
            <a:endParaRPr lang="en-IN" b="1" dirty="0"/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455395A8-A837-5BFB-3B52-F17AD09E86A9}"/>
              </a:ext>
            </a:extLst>
          </p:cNvPr>
          <p:cNvSpPr/>
          <p:nvPr/>
        </p:nvSpPr>
        <p:spPr>
          <a:xfrm>
            <a:off x="3173963" y="139955"/>
            <a:ext cx="1181878" cy="92373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Process</a:t>
            </a:r>
            <a:endParaRPr lang="en-IN" sz="1600" dirty="0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E620990B-344E-D8D0-C18D-EADCA4BED239}"/>
              </a:ext>
            </a:extLst>
          </p:cNvPr>
          <p:cNvSpPr/>
          <p:nvPr/>
        </p:nvSpPr>
        <p:spPr>
          <a:xfrm>
            <a:off x="8148734" y="139955"/>
            <a:ext cx="1071464" cy="92373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Process</a:t>
            </a:r>
            <a:endParaRPr lang="en-IN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8DB174-888F-B2DD-94EC-36F8984644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866122" y="601820"/>
            <a:ext cx="1307841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88B817-1B4A-0D01-A196-F6CC72195A95}"/>
              </a:ext>
            </a:extLst>
          </p:cNvPr>
          <p:cNvCxnSpPr>
            <a:cxnSpLocks/>
          </p:cNvCxnSpPr>
          <p:nvPr/>
        </p:nvCxnSpPr>
        <p:spPr>
          <a:xfrm>
            <a:off x="4357395" y="615811"/>
            <a:ext cx="1094792" cy="93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39CAE6-9991-EFC4-503B-D4587AB1F4C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27370" y="601820"/>
            <a:ext cx="1421364" cy="46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802717-A8B7-EEFF-5539-530956F7E917}"/>
              </a:ext>
            </a:extLst>
          </p:cNvPr>
          <p:cNvCxnSpPr>
            <a:cxnSpLocks/>
          </p:cNvCxnSpPr>
          <p:nvPr/>
        </p:nvCxnSpPr>
        <p:spPr>
          <a:xfrm>
            <a:off x="9209314" y="597150"/>
            <a:ext cx="1094792" cy="93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A1ED22C9-9EC7-7EE1-440A-A0F2BC429CA6}"/>
              </a:ext>
            </a:extLst>
          </p:cNvPr>
          <p:cNvSpPr/>
          <p:nvPr/>
        </p:nvSpPr>
        <p:spPr>
          <a:xfrm>
            <a:off x="1941153" y="1838063"/>
            <a:ext cx="947840" cy="923729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 to cart</a:t>
            </a:r>
            <a:endParaRPr lang="en-IN" sz="1400" dirty="0"/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ABDA0FE2-14AC-71FC-8BCB-86159587C14A}"/>
              </a:ext>
            </a:extLst>
          </p:cNvPr>
          <p:cNvSpPr/>
          <p:nvPr/>
        </p:nvSpPr>
        <p:spPr>
          <a:xfrm>
            <a:off x="6005030" y="1833432"/>
            <a:ext cx="987490" cy="923729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Post Orders</a:t>
            </a:r>
            <a:endParaRPr lang="en-IN" sz="1400" dirty="0"/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282459F5-4EF0-F867-E5D1-0A8DDD69FA7B}"/>
              </a:ext>
            </a:extLst>
          </p:cNvPr>
          <p:cNvSpPr/>
          <p:nvPr/>
        </p:nvSpPr>
        <p:spPr>
          <a:xfrm>
            <a:off x="8148734" y="1833432"/>
            <a:ext cx="987490" cy="8537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</a:t>
            </a:r>
            <a:endParaRPr lang="en-IN" sz="140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4379F24E-68C8-7618-AE07-8BA659341677}"/>
              </a:ext>
            </a:extLst>
          </p:cNvPr>
          <p:cNvSpPr/>
          <p:nvPr/>
        </p:nvSpPr>
        <p:spPr>
          <a:xfrm>
            <a:off x="998376" y="783759"/>
            <a:ext cx="939871" cy="1520894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A8546720-80A5-B368-7F21-35F660AFE752}"/>
              </a:ext>
            </a:extLst>
          </p:cNvPr>
          <p:cNvSpPr/>
          <p:nvPr/>
        </p:nvSpPr>
        <p:spPr>
          <a:xfrm rot="16200000">
            <a:off x="9359386" y="551276"/>
            <a:ext cx="1492892" cy="1939216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270E567A-0DCC-0EA3-9715-E168387EE156}"/>
              </a:ext>
            </a:extLst>
          </p:cNvPr>
          <p:cNvSpPr/>
          <p:nvPr/>
        </p:nvSpPr>
        <p:spPr>
          <a:xfrm>
            <a:off x="1609533" y="783759"/>
            <a:ext cx="3391675" cy="466529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E89718A9-9599-AB54-D100-840711F3ED6B}"/>
              </a:ext>
            </a:extLst>
          </p:cNvPr>
          <p:cNvSpPr/>
          <p:nvPr/>
        </p:nvSpPr>
        <p:spPr>
          <a:xfrm>
            <a:off x="5001208" y="1259609"/>
            <a:ext cx="1003822" cy="1035723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6A8336-A6A5-AAFD-EC6F-8348661C6830}"/>
              </a:ext>
            </a:extLst>
          </p:cNvPr>
          <p:cNvSpPr/>
          <p:nvPr/>
        </p:nvSpPr>
        <p:spPr>
          <a:xfrm>
            <a:off x="6814456" y="3023118"/>
            <a:ext cx="1287625" cy="34523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User Orders</a:t>
            </a:r>
            <a:endParaRPr lang="en-IN" sz="1600" b="1" dirty="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20DEB91F-E3AF-8B57-B0E5-FD1B5179DC70}"/>
              </a:ext>
            </a:extLst>
          </p:cNvPr>
          <p:cNvSpPr/>
          <p:nvPr/>
        </p:nvSpPr>
        <p:spPr>
          <a:xfrm>
            <a:off x="3760623" y="1819401"/>
            <a:ext cx="947840" cy="923729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663B28-B80A-0EBE-76B5-9939A5BDF3B3}"/>
              </a:ext>
            </a:extLst>
          </p:cNvPr>
          <p:cNvSpPr txBox="1"/>
          <p:nvPr/>
        </p:nvSpPr>
        <p:spPr>
          <a:xfrm>
            <a:off x="3800669" y="2002908"/>
            <a:ext cx="907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Cancel Orders</a:t>
            </a:r>
            <a:endParaRPr lang="en-IN" sz="1400" dirty="0"/>
          </a:p>
        </p:txBody>
      </p:sp>
      <p:sp>
        <p:nvSpPr>
          <p:cNvPr id="27" name="L-Shape 26">
            <a:extLst>
              <a:ext uri="{FF2B5EF4-FFF2-40B4-BE49-F238E27FC236}">
                <a16:creationId xmlns:a16="http://schemas.microsoft.com/office/drawing/2014/main" id="{E90342D9-4CE5-9D7A-74C0-3FAB0FF04F20}"/>
              </a:ext>
            </a:extLst>
          </p:cNvPr>
          <p:cNvSpPr/>
          <p:nvPr/>
        </p:nvSpPr>
        <p:spPr>
          <a:xfrm>
            <a:off x="1296964" y="802445"/>
            <a:ext cx="1978081" cy="839708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L-Shape 27">
            <a:extLst>
              <a:ext uri="{FF2B5EF4-FFF2-40B4-BE49-F238E27FC236}">
                <a16:creationId xmlns:a16="http://schemas.microsoft.com/office/drawing/2014/main" id="{132BC092-4112-FDE0-B176-0B0B7316C79D}"/>
              </a:ext>
            </a:extLst>
          </p:cNvPr>
          <p:cNvSpPr/>
          <p:nvPr/>
        </p:nvSpPr>
        <p:spPr>
          <a:xfrm>
            <a:off x="3268048" y="1632799"/>
            <a:ext cx="492575" cy="662534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L-Shape 28">
            <a:extLst>
              <a:ext uri="{FF2B5EF4-FFF2-40B4-BE49-F238E27FC236}">
                <a16:creationId xmlns:a16="http://schemas.microsoft.com/office/drawing/2014/main" id="{5A52A819-B6AE-C754-77BE-9880620DA72A}"/>
              </a:ext>
            </a:extLst>
          </p:cNvPr>
          <p:cNvSpPr/>
          <p:nvPr/>
        </p:nvSpPr>
        <p:spPr>
          <a:xfrm>
            <a:off x="4236098" y="2743176"/>
            <a:ext cx="2578358" cy="625175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L-Shape 29">
            <a:extLst>
              <a:ext uri="{FF2B5EF4-FFF2-40B4-BE49-F238E27FC236}">
                <a16:creationId xmlns:a16="http://schemas.microsoft.com/office/drawing/2014/main" id="{7DEF4DFD-05C7-37B4-918E-2C77EC61AA8C}"/>
              </a:ext>
            </a:extLst>
          </p:cNvPr>
          <p:cNvSpPr/>
          <p:nvPr/>
        </p:nvSpPr>
        <p:spPr>
          <a:xfrm>
            <a:off x="6498775" y="2757161"/>
            <a:ext cx="315681" cy="345233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C0CC86-7668-1106-45E0-ED1F9DFEB2C7}"/>
              </a:ext>
            </a:extLst>
          </p:cNvPr>
          <p:cNvSpPr/>
          <p:nvPr/>
        </p:nvSpPr>
        <p:spPr>
          <a:xfrm>
            <a:off x="1771260" y="3195734"/>
            <a:ext cx="1287625" cy="34523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Cart</a:t>
            </a:r>
            <a:endParaRPr lang="en-IN" sz="16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60DD2F-87A1-CAA6-D96B-311EB1DFAA5C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415073" y="2761792"/>
            <a:ext cx="1556" cy="4339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A91480C-2E78-0495-C048-8E26DC1D689C}"/>
              </a:ext>
            </a:extLst>
          </p:cNvPr>
          <p:cNvSpPr/>
          <p:nvPr/>
        </p:nvSpPr>
        <p:spPr>
          <a:xfrm>
            <a:off x="10325876" y="3023117"/>
            <a:ext cx="1287625" cy="34523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Category</a:t>
            </a:r>
            <a:endParaRPr lang="en-IN" sz="16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66244-E8A3-CE3B-A1B5-729B9CA901B3}"/>
              </a:ext>
            </a:extLst>
          </p:cNvPr>
          <p:cNvSpPr/>
          <p:nvPr/>
        </p:nvSpPr>
        <p:spPr>
          <a:xfrm>
            <a:off x="10325876" y="3741574"/>
            <a:ext cx="1287625" cy="34523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Products</a:t>
            </a:r>
            <a:endParaRPr lang="en-IN" sz="1600" b="1" dirty="0"/>
          </a:p>
        </p:txBody>
      </p:sp>
      <p:sp>
        <p:nvSpPr>
          <p:cNvPr id="36" name="L-Shape 35">
            <a:extLst>
              <a:ext uri="{FF2B5EF4-FFF2-40B4-BE49-F238E27FC236}">
                <a16:creationId xmlns:a16="http://schemas.microsoft.com/office/drawing/2014/main" id="{E61443C5-B132-D850-DB76-C9AE30BBBBC8}"/>
              </a:ext>
            </a:extLst>
          </p:cNvPr>
          <p:cNvSpPr/>
          <p:nvPr/>
        </p:nvSpPr>
        <p:spPr>
          <a:xfrm>
            <a:off x="8417762" y="2526128"/>
            <a:ext cx="1908114" cy="1392729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-Shape 36">
            <a:extLst>
              <a:ext uri="{FF2B5EF4-FFF2-40B4-BE49-F238E27FC236}">
                <a16:creationId xmlns:a16="http://schemas.microsoft.com/office/drawing/2014/main" id="{B5CF25D3-D3FB-D404-D777-232ECFA91DEC}"/>
              </a:ext>
            </a:extLst>
          </p:cNvPr>
          <p:cNvSpPr/>
          <p:nvPr/>
        </p:nvSpPr>
        <p:spPr>
          <a:xfrm>
            <a:off x="8831416" y="2556315"/>
            <a:ext cx="1494460" cy="639419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lowchart: Decision 37">
            <a:extLst>
              <a:ext uri="{FF2B5EF4-FFF2-40B4-BE49-F238E27FC236}">
                <a16:creationId xmlns:a16="http://schemas.microsoft.com/office/drawing/2014/main" id="{966497AA-E9E6-2858-87F2-58C4F502E99C}"/>
              </a:ext>
            </a:extLst>
          </p:cNvPr>
          <p:cNvSpPr/>
          <p:nvPr/>
        </p:nvSpPr>
        <p:spPr>
          <a:xfrm>
            <a:off x="7197011" y="3708885"/>
            <a:ext cx="987490" cy="8537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Request</a:t>
            </a:r>
            <a:endParaRPr lang="en-IN" sz="1400" dirty="0"/>
          </a:p>
        </p:txBody>
      </p:sp>
      <p:sp>
        <p:nvSpPr>
          <p:cNvPr id="41" name="L-Shape 40">
            <a:extLst>
              <a:ext uri="{FF2B5EF4-FFF2-40B4-BE49-F238E27FC236}">
                <a16:creationId xmlns:a16="http://schemas.microsoft.com/office/drawing/2014/main" id="{DBB4D6F9-CA34-E686-6C05-9DF19E118DC7}"/>
              </a:ext>
            </a:extLst>
          </p:cNvPr>
          <p:cNvSpPr/>
          <p:nvPr/>
        </p:nvSpPr>
        <p:spPr>
          <a:xfrm>
            <a:off x="6924281" y="3368350"/>
            <a:ext cx="272730" cy="760445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L-Shape 41">
            <a:extLst>
              <a:ext uri="{FF2B5EF4-FFF2-40B4-BE49-F238E27FC236}">
                <a16:creationId xmlns:a16="http://schemas.microsoft.com/office/drawing/2014/main" id="{2F4ED5B6-CBD4-F1AE-EEF7-953C852AF937}"/>
              </a:ext>
            </a:extLst>
          </p:cNvPr>
          <p:cNvSpPr/>
          <p:nvPr/>
        </p:nvSpPr>
        <p:spPr>
          <a:xfrm flipH="1">
            <a:off x="8033656" y="4086807"/>
            <a:ext cx="2793738" cy="212271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Flowchart: Decision 42">
            <a:extLst>
              <a:ext uri="{FF2B5EF4-FFF2-40B4-BE49-F238E27FC236}">
                <a16:creationId xmlns:a16="http://schemas.microsoft.com/office/drawing/2014/main" id="{77E24FDF-E0BE-9270-3038-96EBE988BA98}"/>
              </a:ext>
            </a:extLst>
          </p:cNvPr>
          <p:cNvSpPr/>
          <p:nvPr/>
        </p:nvSpPr>
        <p:spPr>
          <a:xfrm>
            <a:off x="10599964" y="5486410"/>
            <a:ext cx="947840" cy="923729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A25C3D-3FBE-3C21-AAC9-2322E17CAC44}"/>
              </a:ext>
            </a:extLst>
          </p:cNvPr>
          <p:cNvSpPr txBox="1"/>
          <p:nvPr/>
        </p:nvSpPr>
        <p:spPr>
          <a:xfrm>
            <a:off x="10619987" y="5696338"/>
            <a:ext cx="907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</a:t>
            </a:r>
          </a:p>
          <a:p>
            <a:pPr algn="ctr"/>
            <a:r>
              <a:rPr lang="en-US" sz="1400" dirty="0"/>
              <a:t>Peking</a:t>
            </a:r>
            <a:endParaRPr lang="en-IN" sz="14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66D028-2CB3-B9EC-3DD5-05FFC7E0DF54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1073884" y="4089150"/>
            <a:ext cx="0" cy="13972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33B3C36-1CEE-621D-11D6-C004C2B7B5F0}"/>
              </a:ext>
            </a:extLst>
          </p:cNvPr>
          <p:cNvSpPr/>
          <p:nvPr/>
        </p:nvSpPr>
        <p:spPr>
          <a:xfrm>
            <a:off x="8329125" y="5775647"/>
            <a:ext cx="1430695" cy="34523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 Stock</a:t>
            </a:r>
            <a:endParaRPr lang="en-IN" sz="1600" b="1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6185514-C5C1-EC9E-3598-696F8E530509}"/>
              </a:ext>
            </a:extLst>
          </p:cNvPr>
          <p:cNvCxnSpPr>
            <a:stCxn id="44" idx="1"/>
            <a:endCxn id="49" idx="3"/>
          </p:cNvCxnSpPr>
          <p:nvPr/>
        </p:nvCxnSpPr>
        <p:spPr>
          <a:xfrm flipH="1" flipV="1">
            <a:off x="9759820" y="5948264"/>
            <a:ext cx="860167" cy="96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E53B88AE-1F69-F7B5-328C-932F65A15525}"/>
              </a:ext>
            </a:extLst>
          </p:cNvPr>
          <p:cNvSpPr/>
          <p:nvPr/>
        </p:nvSpPr>
        <p:spPr>
          <a:xfrm>
            <a:off x="6497215" y="5519024"/>
            <a:ext cx="987490" cy="8537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Supply</a:t>
            </a:r>
            <a:endParaRPr lang="en-IN" sz="14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90BD1B4-21DB-1019-F529-645A57841371}"/>
              </a:ext>
            </a:extLst>
          </p:cNvPr>
          <p:cNvCxnSpPr/>
          <p:nvPr/>
        </p:nvCxnSpPr>
        <p:spPr>
          <a:xfrm flipH="1" flipV="1">
            <a:off x="7464682" y="5957418"/>
            <a:ext cx="860167" cy="96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2EC32D0-9450-E5A6-F7AB-DCCF56665E7E}"/>
              </a:ext>
            </a:extLst>
          </p:cNvPr>
          <p:cNvSpPr/>
          <p:nvPr/>
        </p:nvSpPr>
        <p:spPr>
          <a:xfrm>
            <a:off x="4158727" y="5645040"/>
            <a:ext cx="1430695" cy="59714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Product Deliver Company</a:t>
            </a:r>
            <a:endParaRPr lang="en-IN" sz="1400" b="1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686BF1-020B-5885-0CAF-BC88E1A61994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5589422" y="5943615"/>
            <a:ext cx="907793" cy="22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Decision 64">
            <a:extLst>
              <a:ext uri="{FF2B5EF4-FFF2-40B4-BE49-F238E27FC236}">
                <a16:creationId xmlns:a16="http://schemas.microsoft.com/office/drawing/2014/main" id="{BD54D15C-8637-C60C-AA62-B58B4CE29C8F}"/>
              </a:ext>
            </a:extLst>
          </p:cNvPr>
          <p:cNvSpPr/>
          <p:nvPr/>
        </p:nvSpPr>
        <p:spPr>
          <a:xfrm>
            <a:off x="1866122" y="5481712"/>
            <a:ext cx="947840" cy="923729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E96C6E-DE4E-8336-122A-E4E0C8CD42AB}"/>
              </a:ext>
            </a:extLst>
          </p:cNvPr>
          <p:cNvSpPr txBox="1"/>
          <p:nvPr/>
        </p:nvSpPr>
        <p:spPr>
          <a:xfrm>
            <a:off x="1886145" y="5645040"/>
            <a:ext cx="907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Deliver product</a:t>
            </a:r>
            <a:endParaRPr lang="en-IN" sz="140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7CE2189-BA1A-593F-A7E5-E51D1281358A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2793350" y="5943576"/>
            <a:ext cx="1365377" cy="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L-Shape 73">
            <a:extLst>
              <a:ext uri="{FF2B5EF4-FFF2-40B4-BE49-F238E27FC236}">
                <a16:creationId xmlns:a16="http://schemas.microsoft.com/office/drawing/2014/main" id="{936D06DF-6A27-83AB-3F0C-FA80EE5B0BB9}"/>
              </a:ext>
            </a:extLst>
          </p:cNvPr>
          <p:cNvSpPr/>
          <p:nvPr/>
        </p:nvSpPr>
        <p:spPr>
          <a:xfrm>
            <a:off x="690466" y="774428"/>
            <a:ext cx="1184991" cy="5169147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F73013-CC9C-1B7E-23CD-6114647B01E1}"/>
              </a:ext>
            </a:extLst>
          </p:cNvPr>
          <p:cNvSpPr/>
          <p:nvPr/>
        </p:nvSpPr>
        <p:spPr>
          <a:xfrm>
            <a:off x="4631093" y="3554963"/>
            <a:ext cx="1287625" cy="34523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Accouter</a:t>
            </a:r>
            <a:endParaRPr lang="en-IN" sz="1600" b="1" dirty="0"/>
          </a:p>
        </p:txBody>
      </p:sp>
      <p:sp>
        <p:nvSpPr>
          <p:cNvPr id="76" name="Flowchart: Decision 75">
            <a:extLst>
              <a:ext uri="{FF2B5EF4-FFF2-40B4-BE49-F238E27FC236}">
                <a16:creationId xmlns:a16="http://schemas.microsoft.com/office/drawing/2014/main" id="{18385C60-5258-B082-4B3C-BF856241F31C}"/>
              </a:ext>
            </a:extLst>
          </p:cNvPr>
          <p:cNvSpPr/>
          <p:nvPr/>
        </p:nvSpPr>
        <p:spPr>
          <a:xfrm>
            <a:off x="3932945" y="4333174"/>
            <a:ext cx="930735" cy="851516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83CD6F-D048-3E66-CC36-CB770CC27522}"/>
              </a:ext>
            </a:extLst>
          </p:cNvPr>
          <p:cNvSpPr txBox="1"/>
          <p:nvPr/>
        </p:nvSpPr>
        <p:spPr>
          <a:xfrm>
            <a:off x="3996998" y="4614128"/>
            <a:ext cx="907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Payment</a:t>
            </a:r>
            <a:endParaRPr lang="en-IN" sz="1400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A7EB445-F782-E9D1-02E8-772D7879EC09}"/>
              </a:ext>
            </a:extLst>
          </p:cNvPr>
          <p:cNvCxnSpPr>
            <a:cxnSpLocks/>
          </p:cNvCxnSpPr>
          <p:nvPr/>
        </p:nvCxnSpPr>
        <p:spPr>
          <a:xfrm>
            <a:off x="4398312" y="5183726"/>
            <a:ext cx="0" cy="4339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L-Shape 79">
            <a:extLst>
              <a:ext uri="{FF2B5EF4-FFF2-40B4-BE49-F238E27FC236}">
                <a16:creationId xmlns:a16="http://schemas.microsoft.com/office/drawing/2014/main" id="{B24930B1-59D5-E5C2-7F15-A0047D6BA4C0}"/>
              </a:ext>
            </a:extLst>
          </p:cNvPr>
          <p:cNvSpPr/>
          <p:nvPr/>
        </p:nvSpPr>
        <p:spPr>
          <a:xfrm flipV="1">
            <a:off x="4397832" y="3727578"/>
            <a:ext cx="233261" cy="605596"/>
          </a:xfrm>
          <a:prstGeom prst="corner">
            <a:avLst>
              <a:gd name="adj1" fmla="val 526"/>
              <a:gd name="adj2" fmla="val 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Flowchart: Terminator 80">
            <a:extLst>
              <a:ext uri="{FF2B5EF4-FFF2-40B4-BE49-F238E27FC236}">
                <a16:creationId xmlns:a16="http://schemas.microsoft.com/office/drawing/2014/main" id="{7349001E-A95C-9AD1-7C09-DCC461325B26}"/>
              </a:ext>
            </a:extLst>
          </p:cNvPr>
          <p:cNvSpPr/>
          <p:nvPr/>
        </p:nvSpPr>
        <p:spPr>
          <a:xfrm>
            <a:off x="12139" y="80913"/>
            <a:ext cx="519995" cy="216140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</a:t>
            </a:r>
            <a:endParaRPr lang="en-IN" dirty="0"/>
          </a:p>
        </p:txBody>
      </p:sp>
      <p:sp>
        <p:nvSpPr>
          <p:cNvPr id="82" name="Flowchart: Terminator 81">
            <a:extLst>
              <a:ext uri="{FF2B5EF4-FFF2-40B4-BE49-F238E27FC236}">
                <a16:creationId xmlns:a16="http://schemas.microsoft.com/office/drawing/2014/main" id="{E9D50517-5CCF-2875-534E-AA2106631434}"/>
              </a:ext>
            </a:extLst>
          </p:cNvPr>
          <p:cNvSpPr/>
          <p:nvPr/>
        </p:nvSpPr>
        <p:spPr>
          <a:xfrm>
            <a:off x="653144" y="74715"/>
            <a:ext cx="956389" cy="21614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Address</a:t>
            </a:r>
            <a:endParaRPr lang="en-IN" sz="1600" dirty="0"/>
          </a:p>
        </p:txBody>
      </p:sp>
      <p:sp>
        <p:nvSpPr>
          <p:cNvPr id="83" name="Flowchart: Terminator 82">
            <a:extLst>
              <a:ext uri="{FF2B5EF4-FFF2-40B4-BE49-F238E27FC236}">
                <a16:creationId xmlns:a16="http://schemas.microsoft.com/office/drawing/2014/main" id="{6FB4464B-3644-23E8-8C5A-632533BEF72D}"/>
              </a:ext>
            </a:extLst>
          </p:cNvPr>
          <p:cNvSpPr/>
          <p:nvPr/>
        </p:nvSpPr>
        <p:spPr>
          <a:xfrm>
            <a:off x="1724608" y="84040"/>
            <a:ext cx="1175656" cy="21614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Password</a:t>
            </a:r>
            <a:endParaRPr lang="en-IN" sz="1600" dirty="0"/>
          </a:p>
        </p:txBody>
      </p:sp>
      <p:sp>
        <p:nvSpPr>
          <p:cNvPr id="84" name="Flowchart: Terminator 83">
            <a:extLst>
              <a:ext uri="{FF2B5EF4-FFF2-40B4-BE49-F238E27FC236}">
                <a16:creationId xmlns:a16="http://schemas.microsoft.com/office/drawing/2014/main" id="{326807CA-0E09-D7CC-3376-3A01044A6C7A}"/>
              </a:ext>
            </a:extLst>
          </p:cNvPr>
          <p:cNvSpPr/>
          <p:nvPr/>
        </p:nvSpPr>
        <p:spPr>
          <a:xfrm>
            <a:off x="2041849" y="900357"/>
            <a:ext cx="858415" cy="183595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Email</a:t>
            </a:r>
            <a:endParaRPr lang="en-IN" sz="1600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F3781B1-CF19-C042-60B0-3B30B7928FDE}"/>
              </a:ext>
            </a:extLst>
          </p:cNvPr>
          <p:cNvCxnSpPr>
            <a:cxnSpLocks/>
            <a:stCxn id="82" idx="2"/>
            <a:endCxn id="5" idx="0"/>
          </p:cNvCxnSpPr>
          <p:nvPr/>
        </p:nvCxnSpPr>
        <p:spPr>
          <a:xfrm>
            <a:off x="1131339" y="290856"/>
            <a:ext cx="90971" cy="1383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60EA8D5-5FD7-E621-E1A3-4D82068F6C86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1839975" y="300181"/>
            <a:ext cx="472461" cy="13608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6FA1330-FABC-3BBF-FB3E-F4DB1D3918A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9427" y="300181"/>
            <a:ext cx="419070" cy="3016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05B72A3-ADB7-CB22-FFF8-B7C34D99B3D6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1868458" y="766718"/>
            <a:ext cx="173391" cy="2254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Flowchart: Terminator 95">
            <a:extLst>
              <a:ext uri="{FF2B5EF4-FFF2-40B4-BE49-F238E27FC236}">
                <a16:creationId xmlns:a16="http://schemas.microsoft.com/office/drawing/2014/main" id="{E756BCAA-B5F2-DB7A-4151-0BB84874BA63}"/>
              </a:ext>
            </a:extLst>
          </p:cNvPr>
          <p:cNvSpPr/>
          <p:nvPr/>
        </p:nvSpPr>
        <p:spPr>
          <a:xfrm>
            <a:off x="10245015" y="88357"/>
            <a:ext cx="858415" cy="183595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Email</a:t>
            </a:r>
            <a:endParaRPr lang="en-IN" sz="1600" dirty="0"/>
          </a:p>
        </p:txBody>
      </p:sp>
      <p:sp>
        <p:nvSpPr>
          <p:cNvPr id="97" name="Flowchart: Terminator 96">
            <a:extLst>
              <a:ext uri="{FF2B5EF4-FFF2-40B4-BE49-F238E27FC236}">
                <a16:creationId xmlns:a16="http://schemas.microsoft.com/office/drawing/2014/main" id="{F895EF6F-F1BD-1DCB-6D35-F44DABAEC535}"/>
              </a:ext>
            </a:extLst>
          </p:cNvPr>
          <p:cNvSpPr/>
          <p:nvPr/>
        </p:nvSpPr>
        <p:spPr>
          <a:xfrm>
            <a:off x="9733381" y="1077816"/>
            <a:ext cx="1184990" cy="211675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Password</a:t>
            </a:r>
            <a:endParaRPr lang="en-IN" sz="16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1BBCC6A-931A-3790-6ADB-B206ABAB94EC}"/>
              </a:ext>
            </a:extLst>
          </p:cNvPr>
          <p:cNvCxnSpPr>
            <a:cxnSpLocks/>
          </p:cNvCxnSpPr>
          <p:nvPr/>
        </p:nvCxnSpPr>
        <p:spPr>
          <a:xfrm>
            <a:off x="10676556" y="281526"/>
            <a:ext cx="90971" cy="1383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8711C5-B0F4-8202-B685-6788E5E04BDD}"/>
              </a:ext>
            </a:extLst>
          </p:cNvPr>
          <p:cNvCxnSpPr>
            <a:cxnSpLocks/>
            <a:endCxn id="97" idx="0"/>
          </p:cNvCxnSpPr>
          <p:nvPr/>
        </p:nvCxnSpPr>
        <p:spPr>
          <a:xfrm flipH="1">
            <a:off x="10325876" y="783759"/>
            <a:ext cx="348346" cy="29405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Flowchart: Terminator 100">
            <a:extLst>
              <a:ext uri="{FF2B5EF4-FFF2-40B4-BE49-F238E27FC236}">
                <a16:creationId xmlns:a16="http://schemas.microsoft.com/office/drawing/2014/main" id="{CB8FFFF3-200D-901F-48F9-3FF357715F4A}"/>
              </a:ext>
            </a:extLst>
          </p:cNvPr>
          <p:cNvSpPr/>
          <p:nvPr/>
        </p:nvSpPr>
        <p:spPr>
          <a:xfrm>
            <a:off x="9262964" y="2468077"/>
            <a:ext cx="744899" cy="211675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name</a:t>
            </a:r>
            <a:endParaRPr lang="en-IN" sz="1600" dirty="0"/>
          </a:p>
        </p:txBody>
      </p:sp>
      <p:sp>
        <p:nvSpPr>
          <p:cNvPr id="102" name="Flowchart: Terminator 101">
            <a:extLst>
              <a:ext uri="{FF2B5EF4-FFF2-40B4-BE49-F238E27FC236}">
                <a16:creationId xmlns:a16="http://schemas.microsoft.com/office/drawing/2014/main" id="{F9A754A9-754A-4150-8ADA-BC924C19D205}"/>
              </a:ext>
            </a:extLst>
          </p:cNvPr>
          <p:cNvSpPr/>
          <p:nvPr/>
        </p:nvSpPr>
        <p:spPr>
          <a:xfrm>
            <a:off x="10105832" y="2475076"/>
            <a:ext cx="916724" cy="212260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season</a:t>
            </a:r>
            <a:endParaRPr lang="en-IN" sz="1600" dirty="0"/>
          </a:p>
        </p:txBody>
      </p:sp>
      <p:sp>
        <p:nvSpPr>
          <p:cNvPr id="103" name="Flowchart: Terminator 102">
            <a:extLst>
              <a:ext uri="{FF2B5EF4-FFF2-40B4-BE49-F238E27FC236}">
                <a16:creationId xmlns:a16="http://schemas.microsoft.com/office/drawing/2014/main" id="{427D9B7B-9E05-5AD1-CCA0-4120C8150596}"/>
              </a:ext>
            </a:extLst>
          </p:cNvPr>
          <p:cNvSpPr/>
          <p:nvPr/>
        </p:nvSpPr>
        <p:spPr>
          <a:xfrm>
            <a:off x="11103430" y="2475076"/>
            <a:ext cx="647688" cy="212260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id</a:t>
            </a:r>
            <a:endParaRPr lang="en-IN" sz="1600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5F4DCC2-6C63-9B82-9242-BACBA98AB1CE}"/>
              </a:ext>
            </a:extLst>
          </p:cNvPr>
          <p:cNvCxnSpPr>
            <a:cxnSpLocks/>
          </p:cNvCxnSpPr>
          <p:nvPr/>
        </p:nvCxnSpPr>
        <p:spPr>
          <a:xfrm>
            <a:off x="9536692" y="2670157"/>
            <a:ext cx="820283" cy="3529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57230A3-80DC-C593-600C-D8A549AE8F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0462729" y="2688813"/>
            <a:ext cx="506960" cy="3343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D8F3365-284A-BE95-A884-782E854A9567}"/>
              </a:ext>
            </a:extLst>
          </p:cNvPr>
          <p:cNvCxnSpPr>
            <a:cxnSpLocks/>
          </p:cNvCxnSpPr>
          <p:nvPr/>
        </p:nvCxnSpPr>
        <p:spPr>
          <a:xfrm flipH="1">
            <a:off x="11262049" y="2698148"/>
            <a:ext cx="241040" cy="3226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Flowchart: Terminator 110">
            <a:extLst>
              <a:ext uri="{FF2B5EF4-FFF2-40B4-BE49-F238E27FC236}">
                <a16:creationId xmlns:a16="http://schemas.microsoft.com/office/drawing/2014/main" id="{331A0D62-D294-B8A0-F949-D42EBE7AF7D3}"/>
              </a:ext>
            </a:extLst>
          </p:cNvPr>
          <p:cNvSpPr/>
          <p:nvPr/>
        </p:nvSpPr>
        <p:spPr>
          <a:xfrm>
            <a:off x="6871220" y="1731071"/>
            <a:ext cx="1398814" cy="28898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 number</a:t>
            </a:r>
            <a:endParaRPr lang="en-IN" sz="1400" dirty="0"/>
          </a:p>
        </p:txBody>
      </p:sp>
      <p:sp>
        <p:nvSpPr>
          <p:cNvPr id="112" name="Flowchart: Terminator 111">
            <a:extLst>
              <a:ext uri="{FF2B5EF4-FFF2-40B4-BE49-F238E27FC236}">
                <a16:creationId xmlns:a16="http://schemas.microsoft.com/office/drawing/2014/main" id="{5189F8C4-1046-FF50-8FF2-3AE8CFDD71CF}"/>
              </a:ext>
            </a:extLst>
          </p:cNvPr>
          <p:cNvSpPr/>
          <p:nvPr/>
        </p:nvSpPr>
        <p:spPr>
          <a:xfrm>
            <a:off x="6814456" y="2472838"/>
            <a:ext cx="839749" cy="206628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Address</a:t>
            </a:r>
            <a:endParaRPr lang="en-IN" sz="1400" dirty="0"/>
          </a:p>
        </p:txBody>
      </p:sp>
      <p:sp>
        <p:nvSpPr>
          <p:cNvPr id="113" name="Flowchart: Terminator 112">
            <a:extLst>
              <a:ext uri="{FF2B5EF4-FFF2-40B4-BE49-F238E27FC236}">
                <a16:creationId xmlns:a16="http://schemas.microsoft.com/office/drawing/2014/main" id="{9BB1E85A-6E38-AB64-87AD-8462B35CD80E}"/>
              </a:ext>
            </a:extLst>
          </p:cNvPr>
          <p:cNvSpPr/>
          <p:nvPr/>
        </p:nvSpPr>
        <p:spPr>
          <a:xfrm>
            <a:off x="4694846" y="3013853"/>
            <a:ext cx="1444700" cy="237877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Product code</a:t>
            </a:r>
            <a:endParaRPr lang="en-IN" sz="1400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D8278B8-D19F-9D11-581C-B91EF2BBE761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204039" y="2688818"/>
            <a:ext cx="254230" cy="3343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F705B7A-6103-3D26-DA13-FE77A40DE6D0}"/>
              </a:ext>
            </a:extLst>
          </p:cNvPr>
          <p:cNvCxnSpPr>
            <a:cxnSpLocks/>
          </p:cNvCxnSpPr>
          <p:nvPr/>
        </p:nvCxnSpPr>
        <p:spPr>
          <a:xfrm>
            <a:off x="7614586" y="2007684"/>
            <a:ext cx="280179" cy="9828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F2F8D8E-B5B6-8E66-4705-1722F18AF5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49680" y="3136688"/>
            <a:ext cx="664776" cy="590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Flowchart: Terminator 120">
            <a:extLst>
              <a:ext uri="{FF2B5EF4-FFF2-40B4-BE49-F238E27FC236}">
                <a16:creationId xmlns:a16="http://schemas.microsoft.com/office/drawing/2014/main" id="{5BCAEB6A-D169-71C5-4EFF-7F484DA9776B}"/>
              </a:ext>
            </a:extLst>
          </p:cNvPr>
          <p:cNvSpPr/>
          <p:nvPr/>
        </p:nvSpPr>
        <p:spPr>
          <a:xfrm>
            <a:off x="952135" y="2649876"/>
            <a:ext cx="916323" cy="21456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Product</a:t>
            </a:r>
            <a:endParaRPr lang="en-IN" sz="1600" dirty="0"/>
          </a:p>
        </p:txBody>
      </p:sp>
      <p:sp>
        <p:nvSpPr>
          <p:cNvPr id="122" name="Flowchart: Terminator 121">
            <a:extLst>
              <a:ext uri="{FF2B5EF4-FFF2-40B4-BE49-F238E27FC236}">
                <a16:creationId xmlns:a16="http://schemas.microsoft.com/office/drawing/2014/main" id="{2E7EA897-F09A-653C-F1D2-B96A647475BC}"/>
              </a:ext>
            </a:extLst>
          </p:cNvPr>
          <p:cNvSpPr/>
          <p:nvPr/>
        </p:nvSpPr>
        <p:spPr>
          <a:xfrm>
            <a:off x="2958216" y="2631216"/>
            <a:ext cx="916323" cy="233230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id</a:t>
            </a:r>
            <a:endParaRPr lang="en-IN" sz="1600" dirty="0"/>
          </a:p>
        </p:txBody>
      </p:sp>
      <p:sp>
        <p:nvSpPr>
          <p:cNvPr id="123" name="Flowchart: Terminator 122">
            <a:extLst>
              <a:ext uri="{FF2B5EF4-FFF2-40B4-BE49-F238E27FC236}">
                <a16:creationId xmlns:a16="http://schemas.microsoft.com/office/drawing/2014/main" id="{497FE6A0-3D6B-E3E9-0040-67D96F22064B}"/>
              </a:ext>
            </a:extLst>
          </p:cNvPr>
          <p:cNvSpPr/>
          <p:nvPr/>
        </p:nvSpPr>
        <p:spPr>
          <a:xfrm>
            <a:off x="1886145" y="4142777"/>
            <a:ext cx="1053408" cy="34523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</a:t>
            </a:r>
            <a:endParaRPr lang="en-IN" sz="1600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D9097E-3986-9E1E-2C35-D085C0CA6D8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342061" y="2868310"/>
            <a:ext cx="429199" cy="50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EF73B93-957F-7FB6-3D02-2C9B0C7E51CE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058885" y="2876884"/>
            <a:ext cx="290023" cy="4914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0332A6-FC7D-4AE2-5BF6-09C20F09D1B4}"/>
              </a:ext>
            </a:extLst>
          </p:cNvPr>
          <p:cNvCxnSpPr>
            <a:cxnSpLocks/>
            <a:stCxn id="31" idx="2"/>
            <a:endCxn id="123" idx="0"/>
          </p:cNvCxnSpPr>
          <p:nvPr/>
        </p:nvCxnSpPr>
        <p:spPr>
          <a:xfrm flipH="1">
            <a:off x="2412849" y="3540967"/>
            <a:ext cx="2224" cy="60181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Flowchart: Terminator 134">
            <a:extLst>
              <a:ext uri="{FF2B5EF4-FFF2-40B4-BE49-F238E27FC236}">
                <a16:creationId xmlns:a16="http://schemas.microsoft.com/office/drawing/2014/main" id="{9D9DC195-C849-A06A-6E18-9ADFE0863A0B}"/>
              </a:ext>
            </a:extLst>
          </p:cNvPr>
          <p:cNvSpPr/>
          <p:nvPr/>
        </p:nvSpPr>
        <p:spPr>
          <a:xfrm>
            <a:off x="9253632" y="3447660"/>
            <a:ext cx="744899" cy="211675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name</a:t>
            </a:r>
            <a:endParaRPr lang="en-IN" sz="1600" dirty="0"/>
          </a:p>
        </p:txBody>
      </p:sp>
      <p:sp>
        <p:nvSpPr>
          <p:cNvPr id="136" name="Flowchart: Terminator 135">
            <a:extLst>
              <a:ext uri="{FF2B5EF4-FFF2-40B4-BE49-F238E27FC236}">
                <a16:creationId xmlns:a16="http://schemas.microsoft.com/office/drawing/2014/main" id="{CF2FD206-B277-C288-2B2D-7DC3335C43A7}"/>
              </a:ext>
            </a:extLst>
          </p:cNvPr>
          <p:cNvSpPr/>
          <p:nvPr/>
        </p:nvSpPr>
        <p:spPr>
          <a:xfrm>
            <a:off x="9253632" y="4000022"/>
            <a:ext cx="744899" cy="245407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color</a:t>
            </a:r>
            <a:endParaRPr lang="en-IN" sz="1600" dirty="0"/>
          </a:p>
        </p:txBody>
      </p:sp>
      <p:sp>
        <p:nvSpPr>
          <p:cNvPr id="137" name="Flowchart: Terminator 136">
            <a:extLst>
              <a:ext uri="{FF2B5EF4-FFF2-40B4-BE49-F238E27FC236}">
                <a16:creationId xmlns:a16="http://schemas.microsoft.com/office/drawing/2014/main" id="{72B55A81-DDAA-6B8B-73AB-093959A3ED08}"/>
              </a:ext>
            </a:extLst>
          </p:cNvPr>
          <p:cNvSpPr/>
          <p:nvPr/>
        </p:nvSpPr>
        <p:spPr>
          <a:xfrm>
            <a:off x="10067728" y="4707283"/>
            <a:ext cx="769196" cy="22873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brand</a:t>
            </a:r>
            <a:endParaRPr lang="en-IN" sz="1600" dirty="0"/>
          </a:p>
        </p:txBody>
      </p:sp>
      <p:sp>
        <p:nvSpPr>
          <p:cNvPr id="138" name="Flowchart: Terminator 137">
            <a:extLst>
              <a:ext uri="{FF2B5EF4-FFF2-40B4-BE49-F238E27FC236}">
                <a16:creationId xmlns:a16="http://schemas.microsoft.com/office/drawing/2014/main" id="{CCE76376-977A-E617-877A-5F784CFB2658}"/>
              </a:ext>
            </a:extLst>
          </p:cNvPr>
          <p:cNvSpPr/>
          <p:nvPr/>
        </p:nvSpPr>
        <p:spPr>
          <a:xfrm>
            <a:off x="11244160" y="4707283"/>
            <a:ext cx="947840" cy="228732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category</a:t>
            </a:r>
            <a:endParaRPr lang="en-IN" sz="1400" dirty="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3A08166-772A-BA87-22B3-5C3F19C226E0}"/>
              </a:ext>
            </a:extLst>
          </p:cNvPr>
          <p:cNvCxnSpPr>
            <a:cxnSpLocks/>
          </p:cNvCxnSpPr>
          <p:nvPr/>
        </p:nvCxnSpPr>
        <p:spPr>
          <a:xfrm>
            <a:off x="9657990" y="3659201"/>
            <a:ext cx="646116" cy="983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F3A1747-9A7A-8B23-F156-1CA013FB8E67}"/>
              </a:ext>
            </a:extLst>
          </p:cNvPr>
          <p:cNvCxnSpPr>
            <a:cxnSpLocks/>
          </p:cNvCxnSpPr>
          <p:nvPr/>
        </p:nvCxnSpPr>
        <p:spPr>
          <a:xfrm flipV="1">
            <a:off x="10003222" y="4056300"/>
            <a:ext cx="322654" cy="1067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082E949-F9E5-C374-FDF7-A31426991DC5}"/>
              </a:ext>
            </a:extLst>
          </p:cNvPr>
          <p:cNvCxnSpPr>
            <a:cxnSpLocks/>
          </p:cNvCxnSpPr>
          <p:nvPr/>
        </p:nvCxnSpPr>
        <p:spPr>
          <a:xfrm flipH="1">
            <a:off x="10674222" y="4079079"/>
            <a:ext cx="306352" cy="6282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09BDEC4-50A0-402C-BBD2-2F1632F7EE5B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11353799" y="4079079"/>
            <a:ext cx="364281" cy="6282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Flowchart: Terminator 147">
            <a:extLst>
              <a:ext uri="{FF2B5EF4-FFF2-40B4-BE49-F238E27FC236}">
                <a16:creationId xmlns:a16="http://schemas.microsoft.com/office/drawing/2014/main" id="{9B3EFB50-DC3C-E203-5209-D30747DD5AE2}"/>
              </a:ext>
            </a:extLst>
          </p:cNvPr>
          <p:cNvSpPr/>
          <p:nvPr/>
        </p:nvSpPr>
        <p:spPr>
          <a:xfrm>
            <a:off x="5979365" y="4390032"/>
            <a:ext cx="1394151" cy="307777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Product code</a:t>
            </a:r>
            <a:endParaRPr lang="en-IN" sz="1400" dirty="0"/>
          </a:p>
        </p:txBody>
      </p:sp>
      <p:sp>
        <p:nvSpPr>
          <p:cNvPr id="149" name="Flowchart: Terminator 148">
            <a:extLst>
              <a:ext uri="{FF2B5EF4-FFF2-40B4-BE49-F238E27FC236}">
                <a16:creationId xmlns:a16="http://schemas.microsoft.com/office/drawing/2014/main" id="{049E39E5-CC30-4FD0-D3F2-CA18927C61E6}"/>
              </a:ext>
            </a:extLst>
          </p:cNvPr>
          <p:cNvSpPr/>
          <p:nvPr/>
        </p:nvSpPr>
        <p:spPr>
          <a:xfrm>
            <a:off x="4820031" y="4390052"/>
            <a:ext cx="1094021" cy="27850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Payment</a:t>
            </a:r>
            <a:endParaRPr lang="en-IN" sz="1600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E48B365-B304-1FAB-7D5F-41C0AB01FC5D}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5197957" y="3929789"/>
            <a:ext cx="169085" cy="4602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79F854D-FF3F-2BFF-2AB7-3821FEED12CD}"/>
              </a:ext>
            </a:extLst>
          </p:cNvPr>
          <p:cNvCxnSpPr>
            <a:cxnSpLocks/>
            <a:endCxn id="148" idx="0"/>
          </p:cNvCxnSpPr>
          <p:nvPr/>
        </p:nvCxnSpPr>
        <p:spPr>
          <a:xfrm>
            <a:off x="5897753" y="3901797"/>
            <a:ext cx="778688" cy="48823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Flowchart: Terminator 154">
            <a:extLst>
              <a:ext uri="{FF2B5EF4-FFF2-40B4-BE49-F238E27FC236}">
                <a16:creationId xmlns:a16="http://schemas.microsoft.com/office/drawing/2014/main" id="{3E15CDEE-5FF7-8E81-513C-688A7C48D5D1}"/>
              </a:ext>
            </a:extLst>
          </p:cNvPr>
          <p:cNvSpPr/>
          <p:nvPr/>
        </p:nvSpPr>
        <p:spPr>
          <a:xfrm>
            <a:off x="8813534" y="4847252"/>
            <a:ext cx="1017234" cy="288409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Product </a:t>
            </a:r>
            <a:endParaRPr lang="en-IN" sz="1600" dirty="0"/>
          </a:p>
        </p:txBody>
      </p:sp>
      <p:sp>
        <p:nvSpPr>
          <p:cNvPr id="156" name="Flowchart: Terminator 155">
            <a:extLst>
              <a:ext uri="{FF2B5EF4-FFF2-40B4-BE49-F238E27FC236}">
                <a16:creationId xmlns:a16="http://schemas.microsoft.com/office/drawing/2014/main" id="{AA65511B-1C33-5422-5477-83A494B80661}"/>
              </a:ext>
            </a:extLst>
          </p:cNvPr>
          <p:cNvSpPr/>
          <p:nvPr/>
        </p:nvSpPr>
        <p:spPr>
          <a:xfrm>
            <a:off x="7667231" y="4837824"/>
            <a:ext cx="1017234" cy="284585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</a:t>
            </a:r>
            <a:endParaRPr lang="en-IN" sz="1600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44D7D89-D56C-71A3-2DE9-E4F012860DEF}"/>
              </a:ext>
            </a:extLst>
          </p:cNvPr>
          <p:cNvCxnSpPr>
            <a:cxnSpLocks/>
          </p:cNvCxnSpPr>
          <p:nvPr/>
        </p:nvCxnSpPr>
        <p:spPr>
          <a:xfrm flipH="1">
            <a:off x="9220198" y="5124107"/>
            <a:ext cx="136849" cy="65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4D08AC9-8FC4-23F3-99F8-8362701136F8}"/>
              </a:ext>
            </a:extLst>
          </p:cNvPr>
          <p:cNvCxnSpPr>
            <a:cxnSpLocks/>
          </p:cNvCxnSpPr>
          <p:nvPr/>
        </p:nvCxnSpPr>
        <p:spPr>
          <a:xfrm>
            <a:off x="8139402" y="5134087"/>
            <a:ext cx="278360" cy="6415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99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1234-96A6-AA75-7ECE-F97E6D21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8012"/>
            <a:ext cx="10364451" cy="475730"/>
          </a:xfrm>
        </p:spPr>
        <p:txBody>
          <a:bodyPr>
            <a:normAutofit fontScale="90000"/>
          </a:bodyPr>
          <a:lstStyle/>
          <a:p>
            <a:r>
              <a:rPr lang="en-US" u="sng" cap="none" dirty="0">
                <a:solidFill>
                  <a:srgbClr val="0070C0"/>
                </a:solidFill>
                <a:latin typeface="Arial Rounded MT Bold" panose="020F0704030504030204" pitchFamily="34" charset="0"/>
              </a:rPr>
              <a:t>HR-diagram</a:t>
            </a:r>
            <a:endParaRPr lang="en-IN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5B3791-EC97-6F74-E94B-5060AAC2582D}"/>
              </a:ext>
            </a:extLst>
          </p:cNvPr>
          <p:cNvSpPr/>
          <p:nvPr/>
        </p:nvSpPr>
        <p:spPr>
          <a:xfrm>
            <a:off x="5128726" y="690465"/>
            <a:ext cx="1663293" cy="475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S2SShop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Straight Connector 18">
            <a:extLst>
              <a:ext uri="{FF2B5EF4-FFF2-40B4-BE49-F238E27FC236}">
                <a16:creationId xmlns:a16="http://schemas.microsoft.com/office/drawing/2014/main" id="{008AED62-04FD-BC45-3F47-F4596E3D5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1624" y="1166194"/>
            <a:ext cx="0" cy="21590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L-Shape 17">
            <a:extLst>
              <a:ext uri="{FF2B5EF4-FFF2-40B4-BE49-F238E27FC236}">
                <a16:creationId xmlns:a16="http://schemas.microsoft.com/office/drawing/2014/main" id="{A3084EFB-2017-D744-B6A5-20288691C2D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772827" y="1382090"/>
            <a:ext cx="4148795" cy="328615"/>
          </a:xfrm>
          <a:custGeom>
            <a:avLst/>
            <a:gdLst>
              <a:gd name="T0" fmla="*/ 0 w 2654968"/>
              <a:gd name="T1" fmla="*/ 0 h 328495"/>
              <a:gd name="T2" fmla="*/ 3338 w 2654968"/>
              <a:gd name="T3" fmla="*/ 0 h 328495"/>
              <a:gd name="T4" fmla="*/ 3338 w 2654968"/>
              <a:gd name="T5" fmla="*/ 325157 h 328495"/>
              <a:gd name="T6" fmla="*/ 2654968 w 2654968"/>
              <a:gd name="T7" fmla="*/ 325157 h 328495"/>
              <a:gd name="T8" fmla="*/ 2654968 w 2654968"/>
              <a:gd name="T9" fmla="*/ 328495 h 328495"/>
              <a:gd name="T10" fmla="*/ 0 w 2654968"/>
              <a:gd name="T11" fmla="*/ 328495 h 328495"/>
              <a:gd name="T12" fmla="*/ 0 w 2654968"/>
              <a:gd name="T13" fmla="*/ 0 h 32849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54968" h="328495">
                <a:moveTo>
                  <a:pt x="0" y="0"/>
                </a:moveTo>
                <a:lnTo>
                  <a:pt x="3338" y="0"/>
                </a:lnTo>
                <a:lnTo>
                  <a:pt x="3338" y="325157"/>
                </a:lnTo>
                <a:lnTo>
                  <a:pt x="2654968" y="325157"/>
                </a:lnTo>
                <a:lnTo>
                  <a:pt x="2654968" y="328495"/>
                </a:lnTo>
                <a:lnTo>
                  <a:pt x="0" y="3284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Freeform 69">
            <a:extLst>
              <a:ext uri="{FF2B5EF4-FFF2-40B4-BE49-F238E27FC236}">
                <a16:creationId xmlns:a16="http://schemas.microsoft.com/office/drawing/2014/main" id="{AE5A2B02-6CA2-E399-ADF0-E552747803FD}"/>
              </a:ext>
            </a:extLst>
          </p:cNvPr>
          <p:cNvSpPr>
            <a:spLocks/>
          </p:cNvSpPr>
          <p:nvPr/>
        </p:nvSpPr>
        <p:spPr bwMode="auto">
          <a:xfrm rot="10800000">
            <a:off x="5921622" y="1382092"/>
            <a:ext cx="2389188" cy="328613"/>
          </a:xfrm>
          <a:custGeom>
            <a:avLst/>
            <a:gdLst>
              <a:gd name="T0" fmla="*/ 0 w 2390273"/>
              <a:gd name="T1" fmla="*/ 0 h 328295"/>
              <a:gd name="T2" fmla="*/ 3335 w 2390273"/>
              <a:gd name="T3" fmla="*/ 0 h 328295"/>
              <a:gd name="T4" fmla="*/ 3335 w 2390273"/>
              <a:gd name="T5" fmla="*/ 324960 h 328295"/>
              <a:gd name="T6" fmla="*/ 2390273 w 2390273"/>
              <a:gd name="T7" fmla="*/ 324960 h 328295"/>
              <a:gd name="T8" fmla="*/ 2390273 w 2390273"/>
              <a:gd name="T9" fmla="*/ 328295 h 328295"/>
              <a:gd name="T10" fmla="*/ 0 w 2390273"/>
              <a:gd name="T11" fmla="*/ 328295 h 328295"/>
              <a:gd name="T12" fmla="*/ 0 w 2390273"/>
              <a:gd name="T13" fmla="*/ 0 h 32829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90273" h="328295">
                <a:moveTo>
                  <a:pt x="0" y="0"/>
                </a:moveTo>
                <a:lnTo>
                  <a:pt x="3335" y="0"/>
                </a:lnTo>
                <a:lnTo>
                  <a:pt x="3335" y="324960"/>
                </a:lnTo>
                <a:lnTo>
                  <a:pt x="2390273" y="324960"/>
                </a:lnTo>
                <a:lnTo>
                  <a:pt x="2390273" y="328295"/>
                </a:lnTo>
                <a:lnTo>
                  <a:pt x="0" y="3282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4D0D944-BA08-4815-2E76-4A3A6925AC56}"/>
              </a:ext>
            </a:extLst>
          </p:cNvPr>
          <p:cNvSpPr/>
          <p:nvPr/>
        </p:nvSpPr>
        <p:spPr>
          <a:xfrm>
            <a:off x="1054370" y="1756925"/>
            <a:ext cx="1436914" cy="475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20EE6D-1052-C242-6A3F-9543F51265F0}"/>
              </a:ext>
            </a:extLst>
          </p:cNvPr>
          <p:cNvSpPr/>
          <p:nvPr/>
        </p:nvSpPr>
        <p:spPr>
          <a:xfrm>
            <a:off x="7592353" y="1756925"/>
            <a:ext cx="1436914" cy="475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18" name="Connector: Elbow 3">
            <a:extLst>
              <a:ext uri="{FF2B5EF4-FFF2-40B4-BE49-F238E27FC236}">
                <a16:creationId xmlns:a16="http://schemas.microsoft.com/office/drawing/2014/main" id="{D6DF3967-BA58-88E4-18D8-10D5E3B15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54370" y="2232654"/>
            <a:ext cx="201612" cy="5461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86A1BEB0-2656-0D82-778F-086100C78AC9}"/>
              </a:ext>
            </a:extLst>
          </p:cNvPr>
          <p:cNvSpPr/>
          <p:nvPr/>
        </p:nvSpPr>
        <p:spPr>
          <a:xfrm>
            <a:off x="1255982" y="2565993"/>
            <a:ext cx="1436914" cy="357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Straight Connector 7">
            <a:extLst>
              <a:ext uri="{FF2B5EF4-FFF2-40B4-BE49-F238E27FC236}">
                <a16:creationId xmlns:a16="http://schemas.microsoft.com/office/drawing/2014/main" id="{4F042833-EA1F-9E0A-CB80-DE3C02FA3F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1051" y="2923890"/>
            <a:ext cx="0" cy="33924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B340672-A4A5-210A-5096-30F5214816EB}"/>
              </a:ext>
            </a:extLst>
          </p:cNvPr>
          <p:cNvSpPr/>
          <p:nvPr/>
        </p:nvSpPr>
        <p:spPr>
          <a:xfrm>
            <a:off x="1674114" y="3120773"/>
            <a:ext cx="1436914" cy="606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en-US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product</a:t>
            </a: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40BE7DA-D036-90B1-0407-CC963C2A0B48}"/>
              </a:ext>
            </a:extLst>
          </p:cNvPr>
          <p:cNvSpPr/>
          <p:nvPr/>
        </p:nvSpPr>
        <p:spPr>
          <a:xfrm>
            <a:off x="1651790" y="3923884"/>
            <a:ext cx="1436914" cy="517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 orders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2F4C646-654D-9848-7F1B-E9D6217B1769}"/>
              </a:ext>
            </a:extLst>
          </p:cNvPr>
          <p:cNvSpPr/>
          <p:nvPr/>
        </p:nvSpPr>
        <p:spPr>
          <a:xfrm>
            <a:off x="1664783" y="4638587"/>
            <a:ext cx="1436914" cy="4815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 cat/brand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A025AD2E-0F19-02A5-3E32-AB811627718E}"/>
              </a:ext>
            </a:extLst>
          </p:cNvPr>
          <p:cNvSpPr/>
          <p:nvPr/>
        </p:nvSpPr>
        <p:spPr>
          <a:xfrm>
            <a:off x="1664783" y="5273069"/>
            <a:ext cx="1436914" cy="528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 question/review</a:t>
            </a:r>
            <a:endParaRPr lang="en-I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13" name="Rectangle 2112">
            <a:extLst>
              <a:ext uri="{FF2B5EF4-FFF2-40B4-BE49-F238E27FC236}">
                <a16:creationId xmlns:a16="http://schemas.microsoft.com/office/drawing/2014/main" id="{69E61BDD-711A-BAC8-2E8D-BFC8C52009EC}"/>
              </a:ext>
            </a:extLst>
          </p:cNvPr>
          <p:cNvSpPr/>
          <p:nvPr/>
        </p:nvSpPr>
        <p:spPr>
          <a:xfrm>
            <a:off x="1674114" y="6031717"/>
            <a:ext cx="1436914" cy="528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Logout</a:t>
            </a: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25" name="Straight Connector 2124">
            <a:extLst>
              <a:ext uri="{FF2B5EF4-FFF2-40B4-BE49-F238E27FC236}">
                <a16:creationId xmlns:a16="http://schemas.microsoft.com/office/drawing/2014/main" id="{C584505E-B5EC-52F0-2F35-440AF7E97F04}"/>
              </a:ext>
            </a:extLst>
          </p:cNvPr>
          <p:cNvCxnSpPr>
            <a:cxnSpLocks/>
          </p:cNvCxnSpPr>
          <p:nvPr/>
        </p:nvCxnSpPr>
        <p:spPr>
          <a:xfrm flipH="1">
            <a:off x="1460382" y="3423887"/>
            <a:ext cx="2230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7" name="Straight Connector 2126">
            <a:extLst>
              <a:ext uri="{FF2B5EF4-FFF2-40B4-BE49-F238E27FC236}">
                <a16:creationId xmlns:a16="http://schemas.microsoft.com/office/drawing/2014/main" id="{29435918-D1B7-C587-422A-0DE0E658A4BA}"/>
              </a:ext>
            </a:extLst>
          </p:cNvPr>
          <p:cNvCxnSpPr>
            <a:cxnSpLocks/>
          </p:cNvCxnSpPr>
          <p:nvPr/>
        </p:nvCxnSpPr>
        <p:spPr>
          <a:xfrm flipH="1">
            <a:off x="1432390" y="4226320"/>
            <a:ext cx="2230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8" name="Straight Connector 2127">
            <a:extLst>
              <a:ext uri="{FF2B5EF4-FFF2-40B4-BE49-F238E27FC236}">
                <a16:creationId xmlns:a16="http://schemas.microsoft.com/office/drawing/2014/main" id="{FA43AE6A-E40F-077B-EC18-02779397B8C2}"/>
              </a:ext>
            </a:extLst>
          </p:cNvPr>
          <p:cNvCxnSpPr>
            <a:cxnSpLocks/>
          </p:cNvCxnSpPr>
          <p:nvPr/>
        </p:nvCxnSpPr>
        <p:spPr>
          <a:xfrm flipH="1">
            <a:off x="1441721" y="4907455"/>
            <a:ext cx="2230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9" name="Straight Connector 2128">
            <a:extLst>
              <a:ext uri="{FF2B5EF4-FFF2-40B4-BE49-F238E27FC236}">
                <a16:creationId xmlns:a16="http://schemas.microsoft.com/office/drawing/2014/main" id="{0221029E-6563-E169-34C4-DA2A53033D3B}"/>
              </a:ext>
            </a:extLst>
          </p:cNvPr>
          <p:cNvCxnSpPr>
            <a:cxnSpLocks/>
          </p:cNvCxnSpPr>
          <p:nvPr/>
        </p:nvCxnSpPr>
        <p:spPr>
          <a:xfrm flipH="1">
            <a:off x="1451051" y="5560598"/>
            <a:ext cx="2230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1" name="Straight Connector 2130">
            <a:extLst>
              <a:ext uri="{FF2B5EF4-FFF2-40B4-BE49-F238E27FC236}">
                <a16:creationId xmlns:a16="http://schemas.microsoft.com/office/drawing/2014/main" id="{15E7294F-3F55-7C5C-473E-C812AD44DFDE}"/>
              </a:ext>
            </a:extLst>
          </p:cNvPr>
          <p:cNvCxnSpPr>
            <a:cxnSpLocks/>
          </p:cNvCxnSpPr>
          <p:nvPr/>
        </p:nvCxnSpPr>
        <p:spPr>
          <a:xfrm flipH="1">
            <a:off x="1466050" y="6307047"/>
            <a:ext cx="2230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3" name="Connector: Elbow 3">
            <a:extLst>
              <a:ext uri="{FF2B5EF4-FFF2-40B4-BE49-F238E27FC236}">
                <a16:creationId xmlns:a16="http://schemas.microsoft.com/office/drawing/2014/main" id="{E5502B3A-812D-C8CD-EC42-CE3A85A408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95118" y="2234379"/>
            <a:ext cx="201612" cy="5461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4" name="Rectangle 2133">
            <a:extLst>
              <a:ext uri="{FF2B5EF4-FFF2-40B4-BE49-F238E27FC236}">
                <a16:creationId xmlns:a16="http://schemas.microsoft.com/office/drawing/2014/main" id="{04688353-4DD7-15D2-BB71-676193009D46}"/>
              </a:ext>
            </a:extLst>
          </p:cNvPr>
          <p:cNvSpPr/>
          <p:nvPr/>
        </p:nvSpPr>
        <p:spPr>
          <a:xfrm>
            <a:off x="7796730" y="2567718"/>
            <a:ext cx="1436914" cy="357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 product</a:t>
            </a:r>
            <a:endParaRPr lang="en-I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35" name="Straight Connector 7">
            <a:extLst>
              <a:ext uri="{FF2B5EF4-FFF2-40B4-BE49-F238E27FC236}">
                <a16:creationId xmlns:a16="http://schemas.microsoft.com/office/drawing/2014/main" id="{A618910F-172F-2036-3731-C9E85F37BA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0502" y="2934945"/>
            <a:ext cx="0" cy="3755103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6" name="Rectangle 2135">
            <a:extLst>
              <a:ext uri="{FF2B5EF4-FFF2-40B4-BE49-F238E27FC236}">
                <a16:creationId xmlns:a16="http://schemas.microsoft.com/office/drawing/2014/main" id="{3316704A-A195-B0B8-5FC5-1C6083630837}"/>
              </a:ext>
            </a:extLst>
          </p:cNvPr>
          <p:cNvSpPr/>
          <p:nvPr/>
        </p:nvSpPr>
        <p:spPr>
          <a:xfrm>
            <a:off x="8121557" y="3103837"/>
            <a:ext cx="1436914" cy="357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37" name="Straight Connector 2136">
            <a:extLst>
              <a:ext uri="{FF2B5EF4-FFF2-40B4-BE49-F238E27FC236}">
                <a16:creationId xmlns:a16="http://schemas.microsoft.com/office/drawing/2014/main" id="{C53D0E4D-69F5-5996-30FF-E2D9BC1C0346}"/>
              </a:ext>
            </a:extLst>
          </p:cNvPr>
          <p:cNvCxnSpPr>
            <a:cxnSpLocks/>
          </p:cNvCxnSpPr>
          <p:nvPr/>
        </p:nvCxnSpPr>
        <p:spPr>
          <a:xfrm flipH="1">
            <a:off x="7889163" y="3276322"/>
            <a:ext cx="2230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8" name="Straight Connector 2137">
            <a:extLst>
              <a:ext uri="{FF2B5EF4-FFF2-40B4-BE49-F238E27FC236}">
                <a16:creationId xmlns:a16="http://schemas.microsoft.com/office/drawing/2014/main" id="{0775CFC1-5525-E34C-732A-46AE6E938AA2}"/>
              </a:ext>
            </a:extLst>
          </p:cNvPr>
          <p:cNvCxnSpPr>
            <a:cxnSpLocks/>
          </p:cNvCxnSpPr>
          <p:nvPr/>
        </p:nvCxnSpPr>
        <p:spPr>
          <a:xfrm flipH="1">
            <a:off x="7879832" y="3276322"/>
            <a:ext cx="2230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9" name="Connector: Elbow 3">
            <a:extLst>
              <a:ext uri="{FF2B5EF4-FFF2-40B4-BE49-F238E27FC236}">
                <a16:creationId xmlns:a16="http://schemas.microsoft.com/office/drawing/2014/main" id="{D29AB028-A3C8-D9FC-DA4C-97A59149979F}"/>
              </a:ext>
            </a:extLst>
          </p:cNvPr>
          <p:cNvCxnSpPr>
            <a:cxnSpLocks noChangeShapeType="1"/>
            <a:endCxn id="2140" idx="1"/>
          </p:cNvCxnSpPr>
          <p:nvPr/>
        </p:nvCxnSpPr>
        <p:spPr bwMode="auto">
          <a:xfrm rot="16200000" flipH="1">
            <a:off x="8079150" y="3522537"/>
            <a:ext cx="323222" cy="201612"/>
          </a:xfrm>
          <a:prstGeom prst="bentConnector2">
            <a:avLst/>
          </a:prstGeom>
          <a:ln w="19050">
            <a:solidFill>
              <a:schemeClr val="tx1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0" name="Rectangle 2139">
            <a:extLst>
              <a:ext uri="{FF2B5EF4-FFF2-40B4-BE49-F238E27FC236}">
                <a16:creationId xmlns:a16="http://schemas.microsoft.com/office/drawing/2014/main" id="{5FECF003-96ED-EE97-2FA1-C24DF62BC56A}"/>
              </a:ext>
            </a:extLst>
          </p:cNvPr>
          <p:cNvSpPr/>
          <p:nvPr/>
        </p:nvSpPr>
        <p:spPr>
          <a:xfrm>
            <a:off x="8341567" y="3606871"/>
            <a:ext cx="1436914" cy="35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to cart</a:t>
            </a:r>
            <a:endParaRPr lang="en-I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41" name="Connector: Elbow 3">
            <a:extLst>
              <a:ext uri="{FF2B5EF4-FFF2-40B4-BE49-F238E27FC236}">
                <a16:creationId xmlns:a16="http://schemas.microsoft.com/office/drawing/2014/main" id="{B03E2C99-4E1D-D857-7445-57EE2DE4C14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8401096" y="3997190"/>
            <a:ext cx="284166" cy="201612"/>
          </a:xfrm>
          <a:prstGeom prst="bentConnector2">
            <a:avLst/>
          </a:prstGeom>
          <a:ln w="19050">
            <a:solidFill>
              <a:schemeClr val="tx1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2" name="Rectangle 2141">
            <a:extLst>
              <a:ext uri="{FF2B5EF4-FFF2-40B4-BE49-F238E27FC236}">
                <a16:creationId xmlns:a16="http://schemas.microsoft.com/office/drawing/2014/main" id="{AD964D6C-3089-89A2-B5B7-FA0A5AFF1279}"/>
              </a:ext>
            </a:extLst>
          </p:cNvPr>
          <p:cNvSpPr/>
          <p:nvPr/>
        </p:nvSpPr>
        <p:spPr>
          <a:xfrm>
            <a:off x="8543179" y="4108174"/>
            <a:ext cx="1436914" cy="3160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Place orders</a:t>
            </a:r>
            <a:endParaRPr lang="en-I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49" name="Rectangle 2148">
            <a:extLst>
              <a:ext uri="{FF2B5EF4-FFF2-40B4-BE49-F238E27FC236}">
                <a16:creationId xmlns:a16="http://schemas.microsoft.com/office/drawing/2014/main" id="{70510DF9-4D5D-FF42-1E4B-FFECDDB28240}"/>
              </a:ext>
            </a:extLst>
          </p:cNvPr>
          <p:cNvSpPr/>
          <p:nvPr/>
        </p:nvSpPr>
        <p:spPr>
          <a:xfrm>
            <a:off x="8112226" y="4494098"/>
            <a:ext cx="1436914" cy="357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profile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50" name="Straight Connector 2149">
            <a:extLst>
              <a:ext uri="{FF2B5EF4-FFF2-40B4-BE49-F238E27FC236}">
                <a16:creationId xmlns:a16="http://schemas.microsoft.com/office/drawing/2014/main" id="{11AFE579-358F-40FC-8643-55302C23B72E}"/>
              </a:ext>
            </a:extLst>
          </p:cNvPr>
          <p:cNvCxnSpPr>
            <a:cxnSpLocks/>
          </p:cNvCxnSpPr>
          <p:nvPr/>
        </p:nvCxnSpPr>
        <p:spPr>
          <a:xfrm flipH="1">
            <a:off x="7870501" y="4666583"/>
            <a:ext cx="2230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1" name="Straight Connector 7">
            <a:extLst>
              <a:ext uri="{FF2B5EF4-FFF2-40B4-BE49-F238E27FC236}">
                <a16:creationId xmlns:a16="http://schemas.microsoft.com/office/drawing/2014/main" id="{89E7D904-92B4-9D18-F6F4-9F7A7A9C7B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0675" y="4862424"/>
            <a:ext cx="0" cy="922556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2" name="Rectangle 2151">
            <a:extLst>
              <a:ext uri="{FF2B5EF4-FFF2-40B4-BE49-F238E27FC236}">
                <a16:creationId xmlns:a16="http://schemas.microsoft.com/office/drawing/2014/main" id="{F2CC2982-C4F8-0EF8-AF8D-CFECFA34C3DC}"/>
              </a:ext>
            </a:extLst>
          </p:cNvPr>
          <p:cNvSpPr/>
          <p:nvPr/>
        </p:nvSpPr>
        <p:spPr>
          <a:xfrm>
            <a:off x="8357463" y="4921843"/>
            <a:ext cx="1436914" cy="3160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Edite Profile</a:t>
            </a:r>
            <a:endParaRPr lang="en-I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53" name="Rectangle 2152">
            <a:extLst>
              <a:ext uri="{FF2B5EF4-FFF2-40B4-BE49-F238E27FC236}">
                <a16:creationId xmlns:a16="http://schemas.microsoft.com/office/drawing/2014/main" id="{A2441E43-0940-5D23-1ABA-2E56D0F832DB}"/>
              </a:ext>
            </a:extLst>
          </p:cNvPr>
          <p:cNvSpPr/>
          <p:nvPr/>
        </p:nvSpPr>
        <p:spPr>
          <a:xfrm>
            <a:off x="8357463" y="5307767"/>
            <a:ext cx="1436914" cy="3160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Cancel Order</a:t>
            </a:r>
            <a:endParaRPr lang="en-I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54" name="Rectangle 2153">
            <a:extLst>
              <a:ext uri="{FF2B5EF4-FFF2-40B4-BE49-F238E27FC236}">
                <a16:creationId xmlns:a16="http://schemas.microsoft.com/office/drawing/2014/main" id="{11BDED94-006B-2262-DD9E-CB952108FA29}"/>
              </a:ext>
            </a:extLst>
          </p:cNvPr>
          <p:cNvSpPr/>
          <p:nvPr/>
        </p:nvSpPr>
        <p:spPr>
          <a:xfrm>
            <a:off x="8357463" y="5671661"/>
            <a:ext cx="1436914" cy="3160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 Review</a:t>
            </a:r>
            <a:endParaRPr lang="en-I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55" name="Straight Connector 2154">
            <a:extLst>
              <a:ext uri="{FF2B5EF4-FFF2-40B4-BE49-F238E27FC236}">
                <a16:creationId xmlns:a16="http://schemas.microsoft.com/office/drawing/2014/main" id="{EA5C555E-50CC-1908-CDCE-A6D42BF5578E}"/>
              </a:ext>
            </a:extLst>
          </p:cNvPr>
          <p:cNvCxnSpPr>
            <a:cxnSpLocks/>
            <a:stCxn id="2152" idx="1"/>
          </p:cNvCxnSpPr>
          <p:nvPr/>
        </p:nvCxnSpPr>
        <p:spPr>
          <a:xfrm flipH="1" flipV="1">
            <a:off x="8220675" y="5071925"/>
            <a:ext cx="136788" cy="7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1" name="Straight Connector 2160">
            <a:extLst>
              <a:ext uri="{FF2B5EF4-FFF2-40B4-BE49-F238E27FC236}">
                <a16:creationId xmlns:a16="http://schemas.microsoft.com/office/drawing/2014/main" id="{F21ABAB1-FCB8-6786-418D-FA47CFF7DABC}"/>
              </a:ext>
            </a:extLst>
          </p:cNvPr>
          <p:cNvCxnSpPr>
            <a:cxnSpLocks/>
          </p:cNvCxnSpPr>
          <p:nvPr/>
        </p:nvCxnSpPr>
        <p:spPr>
          <a:xfrm flipH="1" flipV="1">
            <a:off x="8223441" y="5775090"/>
            <a:ext cx="136788" cy="7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5" name="Straight Connector 2164">
            <a:extLst>
              <a:ext uri="{FF2B5EF4-FFF2-40B4-BE49-F238E27FC236}">
                <a16:creationId xmlns:a16="http://schemas.microsoft.com/office/drawing/2014/main" id="{F29219E9-7D83-FD67-FA30-89CD43B6205B}"/>
              </a:ext>
            </a:extLst>
          </p:cNvPr>
          <p:cNvCxnSpPr>
            <a:cxnSpLocks/>
          </p:cNvCxnSpPr>
          <p:nvPr/>
        </p:nvCxnSpPr>
        <p:spPr>
          <a:xfrm flipH="1" flipV="1">
            <a:off x="8232772" y="5457849"/>
            <a:ext cx="136788" cy="7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E03C1A2E-2805-3F7F-D510-3A40E6379D57}"/>
              </a:ext>
            </a:extLst>
          </p:cNvPr>
          <p:cNvSpPr/>
          <p:nvPr/>
        </p:nvSpPr>
        <p:spPr>
          <a:xfrm>
            <a:off x="8102896" y="6080302"/>
            <a:ext cx="1436914" cy="357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Contact Us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73" name="Straight Connector 2172">
            <a:extLst>
              <a:ext uri="{FF2B5EF4-FFF2-40B4-BE49-F238E27FC236}">
                <a16:creationId xmlns:a16="http://schemas.microsoft.com/office/drawing/2014/main" id="{9004CFA7-AEFE-9E44-FFDB-DACDBF0BA65A}"/>
              </a:ext>
            </a:extLst>
          </p:cNvPr>
          <p:cNvCxnSpPr>
            <a:cxnSpLocks/>
          </p:cNvCxnSpPr>
          <p:nvPr/>
        </p:nvCxnSpPr>
        <p:spPr>
          <a:xfrm flipH="1">
            <a:off x="7861171" y="6252787"/>
            <a:ext cx="2230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E999ACD6-BDB5-8FE4-268C-6E0B8D172F75}"/>
              </a:ext>
            </a:extLst>
          </p:cNvPr>
          <p:cNvSpPr/>
          <p:nvPr/>
        </p:nvSpPr>
        <p:spPr>
          <a:xfrm>
            <a:off x="8093565" y="6490849"/>
            <a:ext cx="1436914" cy="357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 Out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75" name="Straight Connector 2174">
            <a:extLst>
              <a:ext uri="{FF2B5EF4-FFF2-40B4-BE49-F238E27FC236}">
                <a16:creationId xmlns:a16="http://schemas.microsoft.com/office/drawing/2014/main" id="{A7636DA6-4292-4A4B-D25B-FA167E3193A6}"/>
              </a:ext>
            </a:extLst>
          </p:cNvPr>
          <p:cNvCxnSpPr>
            <a:cxnSpLocks/>
          </p:cNvCxnSpPr>
          <p:nvPr/>
        </p:nvCxnSpPr>
        <p:spPr>
          <a:xfrm flipH="1">
            <a:off x="7851840" y="6663334"/>
            <a:ext cx="2230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165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F791-B5D0-AAAE-176D-EC47EF84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8011"/>
            <a:ext cx="10364451" cy="725091"/>
          </a:xfrm>
        </p:spPr>
        <p:txBody>
          <a:bodyPr>
            <a:normAutofit/>
          </a:bodyPr>
          <a:lstStyle/>
          <a:p>
            <a:r>
              <a:rPr lang="en-US" sz="3200" u="sng" cap="none" dirty="0">
                <a:solidFill>
                  <a:srgbClr val="0070C0"/>
                </a:solidFill>
                <a:latin typeface="Arial Rounded MT Bold" panose="020F0704030504030204" pitchFamily="34" charset="0"/>
              </a:rPr>
              <a:t>Bibliography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65914-A41E-C25F-12ED-E5D66BBAAB27}"/>
              </a:ext>
            </a:extLst>
          </p:cNvPr>
          <p:cNvSpPr txBox="1"/>
          <p:nvPr/>
        </p:nvSpPr>
        <p:spPr>
          <a:xfrm>
            <a:off x="913774" y="909469"/>
            <a:ext cx="6097554" cy="467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Customer Side :- 1. Home Page</a:t>
            </a:r>
            <a:endParaRPr lang="en-IN" sz="2400" b="1" kern="1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D8436-208A-F311-AA44-E1185D738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8" y="1329797"/>
            <a:ext cx="9924661" cy="55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57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6E43-34B8-238F-BB1C-65C54D05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33326"/>
            <a:ext cx="10364451" cy="641116"/>
          </a:xfrm>
        </p:spPr>
        <p:txBody>
          <a:bodyPr>
            <a:norm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2. </a:t>
            </a:r>
            <a:r>
              <a:rPr lang="en-IN" sz="2800" b="1" kern="100" cap="none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28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product page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4EF00-DA9F-08DD-BF11-DD4AE637EF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2" y="888167"/>
            <a:ext cx="10282335" cy="596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96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41A8-5D84-193C-8CEE-15B79F51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70647"/>
            <a:ext cx="10364451" cy="669107"/>
          </a:xfrm>
        </p:spPr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sz="28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About Us page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0A0D5-4029-51DB-0A81-40516FD4F9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1091680"/>
            <a:ext cx="9672736" cy="54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3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0932E-B0F9-D754-4D7C-75FE33047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92"/>
            <a:ext cx="12241764" cy="68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EB63-73BF-4495-758B-2C0F5F92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69481"/>
            <a:ext cx="10364451" cy="781075"/>
          </a:xfrm>
        </p:spPr>
        <p:txBody>
          <a:bodyPr>
            <a:norm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IN" sz="2800" b="1" kern="100" cap="none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Registration</a:t>
            </a:r>
            <a:r>
              <a:rPr lang="en-IN" sz="28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page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8C336-6231-70F0-30A1-C8D8977F2D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7" y="880743"/>
            <a:ext cx="11290040" cy="59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2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CB77E1-6602-7EEE-4031-E89F50B9ED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119257" cy="400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35350-172E-7592-CAFA-FCF225381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53" y="2696547"/>
            <a:ext cx="7464647" cy="41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3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C7D1D2-110D-C5B8-525D-B1B40D75C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"/>
            <a:ext cx="12192000" cy="68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2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FB9E-ABB1-F85E-AAD6-D893A0D3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u="sng" spc="-5" dirty="0"/>
              <a:t>Need </a:t>
            </a:r>
            <a:r>
              <a:rPr lang="en-IN" sz="2800" b="1" u="sng" spc="-20" dirty="0"/>
              <a:t>for </a:t>
            </a:r>
            <a:r>
              <a:rPr lang="en-IN" sz="2800" b="1" u="sng" spc="-5" dirty="0"/>
              <a:t>New</a:t>
            </a:r>
            <a:r>
              <a:rPr lang="en-IN" sz="2800" b="1" u="sng" spc="-10" dirty="0"/>
              <a:t> </a:t>
            </a:r>
            <a:r>
              <a:rPr lang="en-IN" sz="2800" b="1" u="sng" spc="-25" dirty="0"/>
              <a:t>System</a:t>
            </a:r>
            <a:endParaRPr lang="en-IN" sz="28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36D07-6CBC-2805-9474-4DB7077B1A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607060" indent="-594995">
              <a:lnSpc>
                <a:spcPct val="100000"/>
              </a:lnSpc>
              <a:spcBef>
                <a:spcPts val="1335"/>
              </a:spcBef>
              <a:buFont typeface="Wingdings"/>
              <a:buChar char=""/>
              <a:tabLst>
                <a:tab pos="607060" algn="l"/>
                <a:tab pos="607695" algn="l"/>
              </a:tabLst>
            </a:pPr>
            <a:r>
              <a:rPr lang="en-US" sz="2800" cap="none" spc="-5" dirty="0">
                <a:latin typeface="Caladea"/>
                <a:cs typeface="Caladea"/>
              </a:rPr>
              <a:t>We are easily find past recorded for specific analysis.</a:t>
            </a:r>
          </a:p>
          <a:p>
            <a:pPr marL="607060" indent="-594995">
              <a:lnSpc>
                <a:spcPct val="100000"/>
              </a:lnSpc>
              <a:spcBef>
                <a:spcPts val="1335"/>
              </a:spcBef>
              <a:buFont typeface="Wingdings"/>
              <a:buChar char=""/>
              <a:tabLst>
                <a:tab pos="607060" algn="l"/>
                <a:tab pos="607695" algn="l"/>
              </a:tabLst>
            </a:pPr>
            <a:r>
              <a:rPr lang="en-US" sz="2800" cap="none" spc="-65" dirty="0">
                <a:latin typeface="Caladea"/>
                <a:cs typeface="Caladea"/>
              </a:rPr>
              <a:t>Choices are very expansive in online Shopping</a:t>
            </a:r>
          </a:p>
          <a:p>
            <a:pPr marL="607060" indent="-594995">
              <a:lnSpc>
                <a:spcPct val="100000"/>
              </a:lnSpc>
              <a:spcBef>
                <a:spcPts val="1335"/>
              </a:spcBef>
              <a:buFont typeface="Wingdings"/>
              <a:buChar char=""/>
              <a:tabLst>
                <a:tab pos="607060" algn="l"/>
                <a:tab pos="607695" algn="l"/>
              </a:tabLst>
            </a:pPr>
            <a:r>
              <a:rPr lang="en-US" sz="2800" cap="none" spc="-65" dirty="0">
                <a:latin typeface="Caladea"/>
                <a:cs typeface="Caladea"/>
              </a:rPr>
              <a:t>It is not consume more time</a:t>
            </a:r>
            <a:endParaRPr lang="en-US" sz="2800" cap="none" spc="-5" dirty="0">
              <a:latin typeface="Caladea"/>
              <a:cs typeface="Caladea"/>
            </a:endParaRPr>
          </a:p>
          <a:p>
            <a:pPr marL="607060" indent="-594995">
              <a:lnSpc>
                <a:spcPct val="100000"/>
              </a:lnSpc>
              <a:spcBef>
                <a:spcPts val="1335"/>
              </a:spcBef>
              <a:buFont typeface="Wingdings"/>
              <a:buChar char=""/>
              <a:tabLst>
                <a:tab pos="607060" algn="l"/>
                <a:tab pos="607695" algn="l"/>
              </a:tabLst>
            </a:pPr>
            <a:r>
              <a:rPr lang="en-US" sz="2800" cap="none" spc="-5" dirty="0">
                <a:latin typeface="Caladea"/>
                <a:cs typeface="Caladea"/>
              </a:rPr>
              <a:t>It is  provide Festival &amp; Sale discounts</a:t>
            </a:r>
          </a:p>
          <a:p>
            <a:pPr marL="607060" indent="-594995">
              <a:lnSpc>
                <a:spcPct val="100000"/>
              </a:lnSpc>
              <a:spcBef>
                <a:spcPts val="1335"/>
              </a:spcBef>
              <a:buFont typeface="Wingdings"/>
              <a:buChar char=""/>
              <a:tabLst>
                <a:tab pos="607060" algn="l"/>
                <a:tab pos="607695" algn="l"/>
              </a:tabLst>
            </a:pPr>
            <a:r>
              <a:rPr lang="en-US" sz="2800" cap="none" spc="-5" dirty="0">
                <a:latin typeface="Caladea"/>
                <a:cs typeface="Caladea"/>
              </a:rPr>
              <a:t>It is active 24x7.</a:t>
            </a:r>
            <a:endParaRPr lang="en-US" sz="2800" cap="none" dirty="0">
              <a:latin typeface="Caladea"/>
              <a:cs typeface="Caladea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0074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F8F1-25FC-1890-6AC4-B50817D9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90608"/>
            <a:ext cx="10364451" cy="874380"/>
          </a:xfrm>
        </p:spPr>
        <p:txBody>
          <a:bodyPr>
            <a:norm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IN" sz="2800" b="1" kern="100" cap="none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r>
              <a:rPr lang="en-IN" sz="28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page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11714-6B1F-6FF3-43CA-3062F89CD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8" y="783772"/>
            <a:ext cx="10431624" cy="586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97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80D2-923B-5110-E9A8-4775736B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799736"/>
          </a:xfrm>
        </p:spPr>
        <p:txBody>
          <a:bodyPr>
            <a:normAutofit/>
          </a:bodyPr>
          <a:lstStyle/>
          <a:p>
            <a:r>
              <a:rPr lang="en-IN" sz="24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IN" sz="24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sz="2400" b="1" kern="100" cap="none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Cart</a:t>
            </a:r>
            <a:r>
              <a:rPr lang="en-IN" sz="24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page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5E667-892F-EF45-0DD1-37B7F6578E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08" y="849961"/>
            <a:ext cx="10681184" cy="60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14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4A88B-335F-8549-C3C5-79A4FB0AFB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816786"/>
            <a:ext cx="10740163" cy="6041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CFACD-4591-2B1C-E12B-58672D73F54B}"/>
              </a:ext>
            </a:extLst>
          </p:cNvPr>
          <p:cNvSpPr txBox="1"/>
          <p:nvPr/>
        </p:nvSpPr>
        <p:spPr>
          <a:xfrm>
            <a:off x="466530" y="221216"/>
            <a:ext cx="104639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Product Details</a:t>
            </a:r>
            <a:r>
              <a:rPr lang="en-IN" sz="32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2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8441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CAF7D-4B7E-BD26-6DC8-FAB01C5B4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21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AB8E-2623-FD6B-EB40-E2180A6F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771744"/>
          </a:xfrm>
        </p:spPr>
        <p:txBody>
          <a:bodyPr>
            <a:norm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IN" sz="28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 product orders page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0D79E-20B5-26B6-EB17-9C9903033B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8" y="845240"/>
            <a:ext cx="10672361" cy="60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28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F8D7A3-6B44-F3ED-572C-8509086A9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95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5C38-DED5-0037-E2B4-C6726173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86672"/>
            <a:ext cx="10364451" cy="697099"/>
          </a:xfrm>
        </p:spPr>
        <p:txBody>
          <a:bodyPr>
            <a:normAutofit fontScale="90000"/>
          </a:bodyPr>
          <a:lstStyle/>
          <a:p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IN" sz="28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Profile page</a:t>
            </a:r>
            <a:br>
              <a:rPr lang="en-IN" sz="28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349DC-7CEA-5CAF-971B-95A5FC791566}"/>
              </a:ext>
            </a:extLst>
          </p:cNvPr>
          <p:cNvSpPr txBox="1"/>
          <p:nvPr/>
        </p:nvSpPr>
        <p:spPr>
          <a:xfrm>
            <a:off x="913774" y="879023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kern="100" cap="none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 User Profile Page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A07EE-D503-E817-337F-3E3F0E59DF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279133"/>
            <a:ext cx="9918196" cy="55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8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7381C1-C5EC-5337-EA21-DE94ACA8FD6F}"/>
              </a:ext>
            </a:extLst>
          </p:cNvPr>
          <p:cNvSpPr txBox="1"/>
          <p:nvPr/>
        </p:nvSpPr>
        <p:spPr>
          <a:xfrm>
            <a:off x="651588" y="271501"/>
            <a:ext cx="8520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IN" sz="24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Profile page                                        </a:t>
            </a:r>
            <a:r>
              <a:rPr lang="en-IN" sz="2400" b="1" kern="100" cap="none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II. Edite Profile Page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05FA9-A752-F0AC-5923-578B313E2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8" y="733166"/>
            <a:ext cx="10888824" cy="612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55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DB9873-A372-4F3E-47F5-0BD33B2E1BC1}"/>
              </a:ext>
            </a:extLst>
          </p:cNvPr>
          <p:cNvSpPr txBox="1"/>
          <p:nvPr/>
        </p:nvSpPr>
        <p:spPr>
          <a:xfrm>
            <a:off x="725456" y="351844"/>
            <a:ext cx="10489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IN" sz="24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Profile page     </a:t>
            </a:r>
            <a:r>
              <a:rPr lang="en-IN" sz="2400" b="1" kern="100" cap="none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III. </a:t>
            </a:r>
            <a:r>
              <a:rPr lang="en-IN" sz="2400" b="1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Orders(Pending, running, Complete, Cancel) Page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9D166-0765-4731-C550-E280F09569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4" y="798418"/>
            <a:ext cx="10772820" cy="60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32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8A5E40-1A88-4551-6ADC-F8A6FD874DFF}"/>
              </a:ext>
            </a:extLst>
          </p:cNvPr>
          <p:cNvSpPr txBox="1"/>
          <p:nvPr/>
        </p:nvSpPr>
        <p:spPr>
          <a:xfrm>
            <a:off x="650810" y="277200"/>
            <a:ext cx="752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IN" sz="24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Profile page              </a:t>
            </a:r>
            <a:r>
              <a:rPr lang="en-IN" sz="2400" b="1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IV</a:t>
            </a:r>
            <a:r>
              <a:rPr lang="en-IN" sz="2400" b="1" kern="100" cap="none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Save Address Page                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8DCA9-8B1E-CF60-66E3-0CE9E83F60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" y="822909"/>
            <a:ext cx="10729278" cy="603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32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6453-1A13-6FBE-4837-DBD54611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4" y="205562"/>
            <a:ext cx="9882044" cy="1161122"/>
          </a:xfrm>
        </p:spPr>
        <p:txBody>
          <a:bodyPr/>
          <a:lstStyle/>
          <a:p>
            <a:r>
              <a:rPr lang="en-IN" sz="2800" b="1" u="sng" spc="-40" dirty="0">
                <a:uFill>
                  <a:solidFill>
                    <a:srgbClr val="000000"/>
                  </a:solidFill>
                </a:uFill>
                <a:latin typeface="Caladea"/>
                <a:cs typeface="Caladea"/>
              </a:rPr>
              <a:t>Tools </a:t>
            </a:r>
            <a:r>
              <a:rPr lang="en-IN" sz="2800" b="1" u="sng" spc="-5" dirty="0">
                <a:uFill>
                  <a:solidFill>
                    <a:srgbClr val="000000"/>
                  </a:solidFill>
                </a:uFill>
                <a:latin typeface="Caladea"/>
                <a:cs typeface="Caladea"/>
              </a:rPr>
              <a:t>&amp;</a:t>
            </a:r>
            <a:r>
              <a:rPr lang="en-IN" sz="2800" b="1" u="sng" spc="-15" dirty="0">
                <a:uFill>
                  <a:solidFill>
                    <a:srgbClr val="000000"/>
                  </a:solidFill>
                </a:uFill>
                <a:latin typeface="Caladea"/>
                <a:cs typeface="Caladea"/>
              </a:rPr>
              <a:t> </a:t>
            </a:r>
            <a:r>
              <a:rPr lang="en-IN" sz="2800" b="1" u="sng" spc="-25" dirty="0">
                <a:uFill>
                  <a:solidFill>
                    <a:srgbClr val="000000"/>
                  </a:solidFill>
                </a:uFill>
                <a:latin typeface="Caladea"/>
                <a:cs typeface="Caladea"/>
              </a:rPr>
              <a:t>Technology</a:t>
            </a:r>
            <a:br>
              <a:rPr lang="en-IN" sz="3600" dirty="0">
                <a:latin typeface="Caladea"/>
                <a:cs typeface="Caladea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5E462-C1F6-D9A8-1AE3-F3B5CA5863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329" y="1484069"/>
            <a:ext cx="5561671" cy="57912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200" b="1" spc="-10" dirty="0">
                <a:latin typeface="Caladea"/>
                <a:cs typeface="Caladea"/>
              </a:rPr>
              <a:t>Operating</a:t>
            </a:r>
            <a:r>
              <a:rPr lang="en-IN" sz="2200" b="1" spc="10" dirty="0">
                <a:latin typeface="Caladea"/>
                <a:cs typeface="Caladea"/>
              </a:rPr>
              <a:t> </a:t>
            </a:r>
            <a:r>
              <a:rPr lang="en-IN" sz="2200" b="1" spc="-15" dirty="0">
                <a:latin typeface="Caladea"/>
                <a:cs typeface="Caladea"/>
              </a:rPr>
              <a:t>Systems</a:t>
            </a:r>
            <a:endParaRPr lang="en-IN" sz="2200" b="1" dirty="0">
              <a:latin typeface="Caladea"/>
              <a:cs typeface="Caladea"/>
            </a:endParaRPr>
          </a:p>
          <a:p>
            <a:pPr marL="469900" indent="-229235">
              <a:lnSpc>
                <a:spcPct val="100000"/>
              </a:lnSpc>
              <a:spcBef>
                <a:spcPts val="935"/>
              </a:spcBef>
              <a:buFont typeface="Wingdings"/>
              <a:buChar char=""/>
              <a:tabLst>
                <a:tab pos="470534" algn="l"/>
              </a:tabLst>
            </a:pPr>
            <a:r>
              <a:rPr lang="en-IN" sz="1800" spc="-5" dirty="0">
                <a:latin typeface="Caladea"/>
                <a:cs typeface="Caladea"/>
              </a:rPr>
              <a:t>Window:</a:t>
            </a:r>
            <a:r>
              <a:rPr lang="en-IN" sz="1800" spc="-10" dirty="0">
                <a:latin typeface="Caladea"/>
                <a:cs typeface="Caladea"/>
              </a:rPr>
              <a:t> </a:t>
            </a:r>
            <a:r>
              <a:rPr lang="en-IN" sz="1800" spc="-5" dirty="0">
                <a:latin typeface="Caladea"/>
                <a:cs typeface="Caladea"/>
              </a:rPr>
              <a:t>10</a:t>
            </a:r>
            <a:endParaRPr lang="en-IN" sz="1800" dirty="0">
              <a:latin typeface="Caladea"/>
              <a:cs typeface="Caladea"/>
            </a:endParaRPr>
          </a:p>
          <a:p>
            <a:pPr marL="469900" indent="-229235">
              <a:lnSpc>
                <a:spcPct val="100000"/>
              </a:lnSpc>
              <a:spcBef>
                <a:spcPts val="120"/>
              </a:spcBef>
              <a:buFont typeface="Wingdings"/>
              <a:buChar char=""/>
              <a:tabLst>
                <a:tab pos="470534" algn="l"/>
              </a:tabLst>
            </a:pPr>
            <a:r>
              <a:rPr lang="en-IN" sz="1800" spc="-10" dirty="0">
                <a:latin typeface="Caladea"/>
                <a:cs typeface="Caladea"/>
              </a:rPr>
              <a:t>Acer: Microsoft</a:t>
            </a:r>
            <a:r>
              <a:rPr lang="en-IN" sz="1800" spc="10" dirty="0">
                <a:latin typeface="Caladea"/>
                <a:cs typeface="Caladea"/>
              </a:rPr>
              <a:t> </a:t>
            </a:r>
            <a:r>
              <a:rPr lang="en-IN" sz="1800" spc="-5" dirty="0">
                <a:latin typeface="Caladea"/>
                <a:cs typeface="Caladea"/>
              </a:rPr>
              <a:t>Window</a:t>
            </a:r>
            <a:endParaRPr lang="en-IN" sz="1800" dirty="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lang="en-IN" sz="2200" dirty="0">
              <a:latin typeface="Caladea"/>
              <a:cs typeface="Calad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sz="2200" b="1" spc="-15" dirty="0">
                <a:latin typeface="Caladea"/>
                <a:cs typeface="Caladea"/>
              </a:rPr>
              <a:t>Software</a:t>
            </a:r>
            <a:endParaRPr lang="en-IN" sz="2200" b="1" dirty="0">
              <a:latin typeface="Caladea"/>
              <a:cs typeface="Caladea"/>
            </a:endParaRPr>
          </a:p>
          <a:p>
            <a:pPr marL="469900" indent="-229235">
              <a:lnSpc>
                <a:spcPct val="100000"/>
              </a:lnSpc>
              <a:spcBef>
                <a:spcPts val="944"/>
              </a:spcBef>
              <a:buFont typeface="Wingdings"/>
              <a:buChar char=""/>
              <a:tabLst>
                <a:tab pos="470534" algn="l"/>
              </a:tabLst>
            </a:pPr>
            <a:r>
              <a:rPr lang="en-IN" sz="1800" spc="-5" dirty="0">
                <a:latin typeface="Caladea"/>
                <a:cs typeface="Caladea"/>
              </a:rPr>
              <a:t>Code Editor: </a:t>
            </a:r>
            <a:r>
              <a:rPr lang="en-IN" sz="1800" spc="-15" dirty="0">
                <a:latin typeface="Caladea"/>
                <a:cs typeface="Caladea"/>
              </a:rPr>
              <a:t>VS</a:t>
            </a:r>
            <a:r>
              <a:rPr lang="en-IN" sz="1800" spc="-10" dirty="0">
                <a:latin typeface="Caladea"/>
                <a:cs typeface="Caladea"/>
              </a:rPr>
              <a:t> </a:t>
            </a:r>
            <a:r>
              <a:rPr lang="en-IN" sz="1800" spc="-5" dirty="0">
                <a:latin typeface="Caladea"/>
                <a:cs typeface="Caladea"/>
              </a:rPr>
              <a:t>code</a:t>
            </a:r>
            <a:r>
              <a:rPr lang="en-IN" sz="1800" spc="-10" dirty="0">
                <a:latin typeface="Caladea"/>
                <a:cs typeface="Caladea"/>
              </a:rPr>
              <a:t>[version </a:t>
            </a:r>
            <a:r>
              <a:rPr lang="en-IN" sz="1800" spc="-5" dirty="0">
                <a:latin typeface="Caladea"/>
                <a:cs typeface="Caladea"/>
              </a:rPr>
              <a:t>1.77]</a:t>
            </a:r>
            <a:endParaRPr lang="en-IN" sz="1800" dirty="0">
              <a:latin typeface="Caladea"/>
              <a:cs typeface="Caladea"/>
            </a:endParaRPr>
          </a:p>
          <a:p>
            <a:pPr marL="469900" indent="-22923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470534" algn="l"/>
              </a:tabLst>
            </a:pPr>
            <a:r>
              <a:rPr lang="en-IN" sz="1800" spc="-10" dirty="0">
                <a:latin typeface="Caladea"/>
                <a:cs typeface="Caladea"/>
              </a:rPr>
              <a:t>Browser: Google</a:t>
            </a:r>
            <a:r>
              <a:rPr lang="en-IN" sz="1800" spc="5" dirty="0">
                <a:latin typeface="Caladea"/>
                <a:cs typeface="Caladea"/>
              </a:rPr>
              <a:t> </a:t>
            </a:r>
            <a:r>
              <a:rPr lang="en-IN" sz="1800" spc="-5" dirty="0">
                <a:latin typeface="Caladea"/>
                <a:cs typeface="Caladea"/>
              </a:rPr>
              <a:t>Chrome[</a:t>
            </a:r>
            <a:r>
              <a:rPr lang="en-IN" sz="1800" spc="-10" dirty="0">
                <a:latin typeface="Caladea"/>
                <a:cs typeface="Caladea"/>
              </a:rPr>
              <a:t>version </a:t>
            </a:r>
            <a:r>
              <a:rPr lang="en-IN" sz="1800" spc="-5" dirty="0">
                <a:latin typeface="Caladea"/>
                <a:cs typeface="Caladea"/>
              </a:rPr>
              <a:t>22]</a:t>
            </a:r>
            <a:endParaRPr lang="en-IN" sz="1800" dirty="0">
              <a:latin typeface="Caladea"/>
              <a:cs typeface="Caladea"/>
            </a:endParaRPr>
          </a:p>
          <a:p>
            <a:pPr marL="469900" indent="-229235">
              <a:lnSpc>
                <a:spcPct val="100000"/>
              </a:lnSpc>
              <a:spcBef>
                <a:spcPts val="120"/>
              </a:spcBef>
              <a:buFont typeface="Wingdings"/>
              <a:buChar char=""/>
              <a:tabLst>
                <a:tab pos="470534" algn="l"/>
              </a:tabLst>
            </a:pPr>
            <a:r>
              <a:rPr lang="en-IN" sz="1800" spc="-5" dirty="0">
                <a:latin typeface="Caladea"/>
                <a:cs typeface="Caladea"/>
              </a:rPr>
              <a:t>XAMPP </a:t>
            </a:r>
            <a:r>
              <a:rPr lang="en-IN" sz="1800" spc="-10" dirty="0">
                <a:latin typeface="Caladea"/>
                <a:cs typeface="Caladea"/>
              </a:rPr>
              <a:t>[version </a:t>
            </a:r>
            <a:r>
              <a:rPr lang="en-IN" sz="1800" dirty="0">
                <a:latin typeface="Caladea"/>
                <a:cs typeface="Caladea"/>
              </a:rPr>
              <a:t>1.7.1 </a:t>
            </a:r>
            <a:r>
              <a:rPr lang="en-IN" sz="1800" spc="-5" dirty="0">
                <a:latin typeface="Caladea"/>
                <a:cs typeface="Caladea"/>
              </a:rPr>
              <a:t>or</a:t>
            </a:r>
            <a:r>
              <a:rPr lang="en-IN" sz="1800" dirty="0">
                <a:latin typeface="Caladea"/>
                <a:cs typeface="Caladea"/>
              </a:rPr>
              <a:t> </a:t>
            </a:r>
            <a:r>
              <a:rPr lang="en-IN" sz="1800" spc="-5" dirty="0">
                <a:latin typeface="Caladea"/>
                <a:cs typeface="Caladea"/>
              </a:rPr>
              <a:t>higher]</a:t>
            </a:r>
            <a:endParaRPr lang="en-IN" sz="1800" dirty="0">
              <a:latin typeface="Caladea"/>
              <a:cs typeface="Caladea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lang="en-IN" sz="2200" dirty="0">
              <a:latin typeface="Caladea"/>
              <a:cs typeface="Caladea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1544D-0734-1ED2-4ACD-B985E00E5734}"/>
              </a:ext>
            </a:extLst>
          </p:cNvPr>
          <p:cNvSpPr txBox="1"/>
          <p:nvPr/>
        </p:nvSpPr>
        <p:spPr>
          <a:xfrm>
            <a:off x="6790353" y="1366684"/>
            <a:ext cx="6097554" cy="4085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lang="en-IN" sz="2400" b="1" spc="-10" dirty="0">
                <a:latin typeface="Caladea"/>
                <a:cs typeface="Caladea"/>
              </a:rPr>
              <a:t>Front-End</a:t>
            </a:r>
            <a:r>
              <a:rPr lang="en-IN" sz="2400" b="1" dirty="0">
                <a:latin typeface="Caladea"/>
                <a:cs typeface="Caladea"/>
              </a:rPr>
              <a:t> </a:t>
            </a:r>
            <a:r>
              <a:rPr lang="en-IN" sz="2400" b="1" spc="-45" dirty="0">
                <a:latin typeface="Caladea"/>
                <a:cs typeface="Caladea"/>
              </a:rPr>
              <a:t>Tool</a:t>
            </a:r>
            <a:endParaRPr lang="en-IN" sz="2400" b="1" dirty="0">
              <a:latin typeface="Caladea"/>
              <a:cs typeface="Caladea"/>
            </a:endParaRPr>
          </a:p>
          <a:p>
            <a:pPr marL="469900" indent="-229235">
              <a:lnSpc>
                <a:spcPct val="100000"/>
              </a:lnSpc>
              <a:spcBef>
                <a:spcPts val="945"/>
              </a:spcBef>
              <a:buFont typeface="Wingdings"/>
              <a:buChar char=""/>
              <a:tabLst>
                <a:tab pos="470534" algn="l"/>
              </a:tabLst>
            </a:pPr>
            <a:r>
              <a:rPr lang="en-IN" sz="1800" spc="-5" dirty="0">
                <a:latin typeface="Caladea"/>
                <a:cs typeface="Caladea"/>
              </a:rPr>
              <a:t>HTML </a:t>
            </a:r>
            <a:r>
              <a:rPr lang="en-IN" sz="1800" spc="-10" dirty="0">
                <a:latin typeface="Caladea"/>
                <a:cs typeface="Caladea"/>
              </a:rPr>
              <a:t>[version </a:t>
            </a:r>
            <a:r>
              <a:rPr lang="en-IN" sz="1800" spc="-5" dirty="0">
                <a:latin typeface="Caladea"/>
                <a:cs typeface="Caladea"/>
              </a:rPr>
              <a:t>5]</a:t>
            </a:r>
            <a:endParaRPr lang="en-IN" sz="1800" dirty="0">
              <a:latin typeface="Caladea"/>
              <a:cs typeface="Caladea"/>
            </a:endParaRPr>
          </a:p>
          <a:p>
            <a:pPr marL="469900" indent="-229235">
              <a:lnSpc>
                <a:spcPct val="100000"/>
              </a:lnSpc>
              <a:spcBef>
                <a:spcPts val="110"/>
              </a:spcBef>
              <a:buFont typeface="Wingdings"/>
              <a:buChar char=""/>
              <a:tabLst>
                <a:tab pos="470534" algn="l"/>
              </a:tabLst>
            </a:pPr>
            <a:r>
              <a:rPr lang="en-IN" sz="1800" spc="-10" dirty="0">
                <a:latin typeface="Caladea"/>
                <a:cs typeface="Caladea"/>
              </a:rPr>
              <a:t>CSS [version </a:t>
            </a:r>
            <a:r>
              <a:rPr lang="en-IN" sz="1800" spc="-5" dirty="0">
                <a:latin typeface="Caladea"/>
                <a:cs typeface="Caladea"/>
              </a:rPr>
              <a:t>4.15]</a:t>
            </a:r>
            <a:endParaRPr lang="en-IN" sz="1800" dirty="0">
              <a:latin typeface="Caladea"/>
              <a:cs typeface="Caladea"/>
            </a:endParaRPr>
          </a:p>
          <a:p>
            <a:pPr marL="469900" indent="-229235">
              <a:lnSpc>
                <a:spcPct val="100000"/>
              </a:lnSpc>
              <a:spcBef>
                <a:spcPts val="120"/>
              </a:spcBef>
              <a:buFont typeface="Wingdings"/>
              <a:buChar char=""/>
              <a:tabLst>
                <a:tab pos="470534" algn="l"/>
              </a:tabLst>
            </a:pPr>
            <a:r>
              <a:rPr lang="en-IN" sz="1800" spc="-10" dirty="0">
                <a:latin typeface="Caladea"/>
                <a:cs typeface="Caladea"/>
              </a:rPr>
              <a:t>JavaScript [version </a:t>
            </a:r>
            <a:r>
              <a:rPr lang="en-IN" sz="1800" spc="-5" dirty="0">
                <a:latin typeface="Caladea"/>
                <a:cs typeface="Caladea"/>
              </a:rPr>
              <a:t>ES6]</a:t>
            </a:r>
            <a:endParaRPr lang="en-IN" sz="1800" dirty="0">
              <a:latin typeface="Caladea"/>
              <a:cs typeface="Caladea"/>
            </a:endParaRPr>
          </a:p>
          <a:p>
            <a:pPr marL="469900" indent="-229235">
              <a:lnSpc>
                <a:spcPct val="100000"/>
              </a:lnSpc>
              <a:spcBef>
                <a:spcPts val="120"/>
              </a:spcBef>
              <a:buFont typeface="Wingdings"/>
              <a:buChar char=""/>
              <a:tabLst>
                <a:tab pos="470534" algn="l"/>
              </a:tabLst>
            </a:pPr>
            <a:r>
              <a:rPr lang="en-IN" sz="1800" spc="-15" dirty="0">
                <a:latin typeface="Caladea"/>
                <a:cs typeface="Caladea"/>
              </a:rPr>
              <a:t>Boot-Strap </a:t>
            </a:r>
            <a:r>
              <a:rPr lang="en-IN" sz="1800" spc="-5" dirty="0">
                <a:latin typeface="Caladea"/>
                <a:cs typeface="Caladea"/>
              </a:rPr>
              <a:t> </a:t>
            </a:r>
            <a:r>
              <a:rPr lang="en-IN" sz="1800" spc="-10" dirty="0">
                <a:latin typeface="Caladea"/>
                <a:cs typeface="Caladea"/>
              </a:rPr>
              <a:t>[version </a:t>
            </a:r>
            <a:r>
              <a:rPr lang="en-IN" sz="1800" spc="-5" dirty="0">
                <a:latin typeface="Caladea"/>
                <a:cs typeface="Caladea"/>
              </a:rPr>
              <a:t>5.0]</a:t>
            </a:r>
            <a:endParaRPr lang="en-IN" sz="1800" dirty="0">
              <a:latin typeface="Caladea"/>
              <a:cs typeface="Caladea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lang="en-IN" sz="1800" dirty="0">
              <a:latin typeface="Caladea"/>
              <a:cs typeface="Caladea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lang="en-IN" sz="2400" b="1" spc="-15" dirty="0">
                <a:latin typeface="Caladea"/>
                <a:cs typeface="Caladea"/>
              </a:rPr>
              <a:t>Back-End</a:t>
            </a:r>
            <a:r>
              <a:rPr lang="en-IN" sz="2400" b="1" dirty="0">
                <a:latin typeface="Caladea"/>
                <a:cs typeface="Caladea"/>
              </a:rPr>
              <a:t> </a:t>
            </a:r>
            <a:r>
              <a:rPr lang="en-IN" sz="2400" b="1" spc="-45" dirty="0">
                <a:latin typeface="Caladea"/>
                <a:cs typeface="Caladea"/>
              </a:rPr>
              <a:t>Tool</a:t>
            </a:r>
            <a:endParaRPr lang="en-IN" sz="2400" b="1" dirty="0">
              <a:latin typeface="Caladea"/>
              <a:cs typeface="Caladea"/>
            </a:endParaRPr>
          </a:p>
          <a:p>
            <a:pPr marL="469900" indent="-229235">
              <a:lnSpc>
                <a:spcPct val="100000"/>
              </a:lnSpc>
              <a:spcBef>
                <a:spcPts val="930"/>
              </a:spcBef>
              <a:buFont typeface="Wingdings"/>
              <a:buChar char=""/>
              <a:tabLst>
                <a:tab pos="470534" algn="l"/>
              </a:tabLst>
            </a:pPr>
            <a:r>
              <a:rPr lang="en-IN" sz="1800" spc="-5" dirty="0">
                <a:latin typeface="Caladea"/>
                <a:cs typeface="Caladea"/>
              </a:rPr>
              <a:t>PHP </a:t>
            </a:r>
            <a:r>
              <a:rPr lang="en-IN" sz="1800" spc="-10" dirty="0">
                <a:latin typeface="Caladea"/>
                <a:cs typeface="Caladea"/>
              </a:rPr>
              <a:t>[version </a:t>
            </a:r>
            <a:r>
              <a:rPr lang="en-IN" sz="1800" spc="-5" dirty="0">
                <a:latin typeface="Caladea"/>
                <a:cs typeface="Caladea"/>
              </a:rPr>
              <a:t>5.3 or</a:t>
            </a:r>
            <a:r>
              <a:rPr lang="en-IN" sz="1800" spc="5" dirty="0">
                <a:latin typeface="Caladea"/>
                <a:cs typeface="Caladea"/>
              </a:rPr>
              <a:t> </a:t>
            </a:r>
            <a:r>
              <a:rPr lang="en-IN" sz="1800" spc="-5" dirty="0">
                <a:latin typeface="Caladea"/>
                <a:cs typeface="Caladea"/>
              </a:rPr>
              <a:t>higher]</a:t>
            </a:r>
            <a:endParaRPr lang="en-IN" sz="1800" dirty="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lang="en-IN" sz="2400" dirty="0">
              <a:latin typeface="Caladea"/>
              <a:cs typeface="Caladea"/>
            </a:endParaRPr>
          </a:p>
          <a:p>
            <a:pPr marL="12700">
              <a:lnSpc>
                <a:spcPct val="100000"/>
              </a:lnSpc>
            </a:pPr>
            <a:r>
              <a:rPr lang="en-IN" sz="2400" b="1" dirty="0">
                <a:latin typeface="Caladea"/>
                <a:cs typeface="Caladea"/>
              </a:rPr>
              <a:t>Data</a:t>
            </a:r>
            <a:r>
              <a:rPr lang="en-IN" sz="2400" b="1" spc="-5" dirty="0">
                <a:latin typeface="Caladea"/>
                <a:cs typeface="Caladea"/>
              </a:rPr>
              <a:t> Base</a:t>
            </a:r>
            <a:endParaRPr lang="en-IN" sz="2400" b="1" dirty="0">
              <a:latin typeface="Caladea"/>
              <a:cs typeface="Caladea"/>
            </a:endParaRPr>
          </a:p>
          <a:p>
            <a:pPr marL="469900" indent="-229235">
              <a:lnSpc>
                <a:spcPct val="100000"/>
              </a:lnSpc>
              <a:spcBef>
                <a:spcPts val="935"/>
              </a:spcBef>
              <a:buFont typeface="Wingdings"/>
              <a:buChar char=""/>
              <a:tabLst>
                <a:tab pos="470534" algn="l"/>
              </a:tabLst>
            </a:pPr>
            <a:r>
              <a:rPr lang="en-IN" sz="1800" spc="-5" dirty="0">
                <a:latin typeface="Caladea"/>
                <a:cs typeface="Caladea"/>
              </a:rPr>
              <a:t>MySQL </a:t>
            </a:r>
            <a:r>
              <a:rPr lang="en-IN" sz="1800" dirty="0">
                <a:latin typeface="Caladea"/>
                <a:cs typeface="Caladea"/>
              </a:rPr>
              <a:t>[client </a:t>
            </a:r>
            <a:r>
              <a:rPr lang="en-IN" sz="1800" spc="-10" dirty="0">
                <a:latin typeface="Caladea"/>
                <a:cs typeface="Caladea"/>
              </a:rPr>
              <a:t>version </a:t>
            </a:r>
            <a:r>
              <a:rPr lang="en-IN" sz="1800" dirty="0">
                <a:latin typeface="Caladea"/>
                <a:cs typeface="Caladea"/>
              </a:rPr>
              <a:t>5.1.41 </a:t>
            </a:r>
            <a:r>
              <a:rPr lang="en-IN" sz="1800" spc="-5" dirty="0">
                <a:latin typeface="Caladea"/>
                <a:cs typeface="Caladea"/>
              </a:rPr>
              <a:t>or</a:t>
            </a:r>
            <a:r>
              <a:rPr lang="en-IN" sz="1800" spc="-35" dirty="0">
                <a:latin typeface="Caladea"/>
                <a:cs typeface="Caladea"/>
              </a:rPr>
              <a:t> </a:t>
            </a:r>
            <a:r>
              <a:rPr lang="en-IN" sz="1800" spc="-5" dirty="0">
                <a:latin typeface="Caladea"/>
                <a:cs typeface="Caladea"/>
              </a:rPr>
              <a:t>higher]</a:t>
            </a:r>
            <a:endParaRPr lang="en-IN" sz="1800" dirty="0">
              <a:latin typeface="Caladea"/>
              <a:cs typeface="Caladea"/>
            </a:endParaRPr>
          </a:p>
        </p:txBody>
      </p:sp>
    </p:spTree>
    <p:extLst>
      <p:ext uri="{BB962C8B-B14F-4D97-AF65-F5344CB8AC3E}">
        <p14:creationId xmlns:p14="http://schemas.microsoft.com/office/powerpoint/2010/main" val="4117960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BBB82-5397-CB6A-1B69-C651FCFBD9EA}"/>
              </a:ext>
            </a:extLst>
          </p:cNvPr>
          <p:cNvSpPr txBox="1"/>
          <p:nvPr/>
        </p:nvSpPr>
        <p:spPr>
          <a:xfrm>
            <a:off x="650810" y="277200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IN" sz="24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Profile page           </a:t>
            </a:r>
            <a:r>
              <a:rPr lang="en-IN" sz="2400" b="1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IV</a:t>
            </a:r>
            <a:r>
              <a:rPr lang="en-IN" sz="2400" b="1" kern="100" cap="none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sz="2400" b="1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Reviews </a:t>
            </a:r>
            <a:r>
              <a:rPr lang="en-IN" sz="2400" b="1" kern="100" cap="none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Page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4E93C-0709-AB12-D8A2-C8C701D2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9" y="858416"/>
            <a:ext cx="10400522" cy="58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8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AD6A90-F0C3-C30B-41DF-A09090CA6080}"/>
              </a:ext>
            </a:extLst>
          </p:cNvPr>
          <p:cNvSpPr txBox="1"/>
          <p:nvPr/>
        </p:nvSpPr>
        <p:spPr>
          <a:xfrm>
            <a:off x="706405" y="249208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IN" sz="24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Profile page         </a:t>
            </a:r>
            <a:r>
              <a:rPr lang="en-IN" sz="2400" b="1" kern="100" cap="none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VI. </a:t>
            </a:r>
            <a:r>
              <a:rPr lang="en-IN" sz="2400" b="1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Feedback </a:t>
            </a:r>
            <a:r>
              <a:rPr lang="en-IN" sz="2400" b="1" kern="100" cap="none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Page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3FFC2-3621-9DA6-A40B-C8E3EA83E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5" y="874139"/>
            <a:ext cx="10779189" cy="59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20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9887E0-8AD3-7604-B939-297C531E8CA6}"/>
              </a:ext>
            </a:extLst>
          </p:cNvPr>
          <p:cNvSpPr txBox="1"/>
          <p:nvPr/>
        </p:nvSpPr>
        <p:spPr>
          <a:xfrm>
            <a:off x="466530" y="221216"/>
            <a:ext cx="104639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en-IN" sz="3200" b="1" kern="100" cap="none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Contact us</a:t>
            </a:r>
            <a:r>
              <a:rPr lang="en-IN" sz="3200" b="1" kern="100" cap="none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page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3244B-7412-A2EA-E8CE-FE84D1425A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9" y="972134"/>
            <a:ext cx="10463983" cy="58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63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8BF930-24BE-26BF-329E-4C8980407161}"/>
              </a:ext>
            </a:extLst>
          </p:cNvPr>
          <p:cNvSpPr txBox="1"/>
          <p:nvPr/>
        </p:nvSpPr>
        <p:spPr>
          <a:xfrm>
            <a:off x="1630526" y="230547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Side :- 1. Admin Login</a:t>
            </a: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618C8-E8D4-D07C-C5F7-4BE0C8F5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4" y="923731"/>
            <a:ext cx="10139951" cy="57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89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59194B-9747-043E-7745-18C2FF1D62DB}"/>
              </a:ext>
            </a:extLst>
          </p:cNvPr>
          <p:cNvSpPr txBox="1"/>
          <p:nvPr/>
        </p:nvSpPr>
        <p:spPr>
          <a:xfrm>
            <a:off x="1873121" y="370506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Insert New Admin</a:t>
            </a: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6BC47-5CA0-BDD4-68AF-6688D13E2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80" y="961053"/>
            <a:ext cx="10245012" cy="576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52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E60C7-96F5-2F08-2E4B-1D79BE8364ED}"/>
              </a:ext>
            </a:extLst>
          </p:cNvPr>
          <p:cNvSpPr txBox="1"/>
          <p:nvPr/>
        </p:nvSpPr>
        <p:spPr>
          <a:xfrm>
            <a:off x="1873121" y="370506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All Admin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3BFA8-BAD8-EB19-4D5A-BA394E40C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3" y="893726"/>
            <a:ext cx="10588949" cy="59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58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C4923D-8E57-809F-5363-9B2E95D46312}"/>
              </a:ext>
            </a:extLst>
          </p:cNvPr>
          <p:cNvSpPr txBox="1"/>
          <p:nvPr/>
        </p:nvSpPr>
        <p:spPr>
          <a:xfrm>
            <a:off x="1024034" y="230547"/>
            <a:ext cx="726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Stock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Insert Product Stock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C42B2-B805-4D5F-0576-BCC4753A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" y="753767"/>
            <a:ext cx="10664890" cy="599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63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DF9E9F-ED60-FE86-E4DE-0A3F34D364EA}"/>
              </a:ext>
            </a:extLst>
          </p:cNvPr>
          <p:cNvSpPr txBox="1"/>
          <p:nvPr/>
        </p:nvSpPr>
        <p:spPr>
          <a:xfrm>
            <a:off x="1024034" y="230547"/>
            <a:ext cx="7261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N" sz="24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Stock Section 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All Product Stock List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A2672-3D55-AF1C-FF9F-B59057404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60" y="848939"/>
            <a:ext cx="10682774" cy="60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99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00049F-8BA6-9CFD-76FE-D7CF5D77D7D4}"/>
              </a:ext>
            </a:extLst>
          </p:cNvPr>
          <p:cNvSpPr txBox="1"/>
          <p:nvPr/>
        </p:nvSpPr>
        <p:spPr>
          <a:xfrm>
            <a:off x="1024034" y="230547"/>
            <a:ext cx="7420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N" sz="24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Stock Section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II. </a:t>
            </a:r>
            <a:r>
              <a:rPr lang="en-IN" sz="2400" b="1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Product Selling Price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E7A48-806E-E191-3FCE-BB2FF299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2" y="886408"/>
            <a:ext cx="10616164" cy="59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86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11964-7771-F6E9-CB8F-5F3616679D61}"/>
              </a:ext>
            </a:extLst>
          </p:cNvPr>
          <p:cNvSpPr txBox="1"/>
          <p:nvPr/>
        </p:nvSpPr>
        <p:spPr>
          <a:xfrm>
            <a:off x="1024034" y="230547"/>
            <a:ext cx="8175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N" sz="24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Stock Section 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III. Calculate Product </a:t>
            </a:r>
            <a:r>
              <a:rPr lang="en-IN" sz="2400" b="1" kern="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Sealing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Price 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C2B98-7307-66B2-9354-C4EE6838A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9" y="802432"/>
            <a:ext cx="10549811" cy="59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4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0F84-295A-9C4C-8547-0344C1C0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8010"/>
            <a:ext cx="10364451" cy="669107"/>
          </a:xfrm>
        </p:spPr>
        <p:txBody>
          <a:bodyPr/>
          <a:lstStyle/>
          <a:p>
            <a:r>
              <a:rPr lang="en-US" sz="3200" u="sng" cap="none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Module</a:t>
            </a:r>
            <a:r>
              <a:rPr lang="en-US" u="sng" cap="none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54725-8703-5974-6FF8-B2586A1F8D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4069" y="1023261"/>
            <a:ext cx="4385388" cy="59809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b="1" dirty="0"/>
              <a:t>Customer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800" b="1" cap="none" dirty="0">
                <a:latin typeface="Arial Narrow" panose="020B0606020202030204" pitchFamily="34" charset="0"/>
                <a:cs typeface="Arial" panose="020B0604020202020204" pitchFamily="34" charset="0"/>
              </a:rPr>
              <a:t>Show product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800" b="1" cap="none" dirty="0">
                <a:latin typeface="Arial Narrow" panose="020B0606020202030204" pitchFamily="34" charset="0"/>
                <a:cs typeface="Arial" panose="020B0604020202020204" pitchFamily="34" charset="0"/>
              </a:rPr>
              <a:t>Registrations User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800" b="1" cap="none" dirty="0">
                <a:latin typeface="Arial Narrow" panose="020B0606020202030204" pitchFamily="34" charset="0"/>
                <a:cs typeface="Arial" panose="020B0604020202020204" pitchFamily="34" charset="0"/>
              </a:rPr>
              <a:t>Add to cart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800" b="1" cap="none" dirty="0">
                <a:latin typeface="Arial Narrow" panose="020B0606020202030204" pitchFamily="34" charset="0"/>
                <a:cs typeface="Arial" panose="020B0604020202020204" pitchFamily="34" charset="0"/>
              </a:rPr>
              <a:t>Login Users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800" b="1" cap="none" dirty="0">
                <a:latin typeface="Arial Narrow" panose="020B0606020202030204" pitchFamily="34" charset="0"/>
                <a:cs typeface="Arial" panose="020B0604020202020204" pitchFamily="34" charset="0"/>
              </a:rPr>
              <a:t>Post orders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800" b="1" cap="none" dirty="0">
                <a:latin typeface="Arial Narrow" panose="020B0606020202030204" pitchFamily="34" charset="0"/>
                <a:cs typeface="Arial" panose="020B0604020202020204" pitchFamily="34" charset="0"/>
              </a:rPr>
              <a:t>Give Product reviews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800" b="1" cap="none" dirty="0">
                <a:latin typeface="Arial Narrow" panose="020B0606020202030204" pitchFamily="34" charset="0"/>
                <a:cs typeface="Arial" panose="020B0604020202020204" pitchFamily="34" charset="0"/>
              </a:rPr>
              <a:t>Give Feedback our website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800" b="1" cap="none" dirty="0">
                <a:latin typeface="Arial Narrow" panose="020B0606020202030204" pitchFamily="34" charset="0"/>
                <a:cs typeface="Arial" panose="020B0604020202020204" pitchFamily="34" charset="0"/>
              </a:rPr>
              <a:t>Contacts </a:t>
            </a:r>
          </a:p>
          <a:p>
            <a:pPr marL="342900" indent="-342900">
              <a:buFont typeface="+mj-lt"/>
              <a:buAutoNum type="arabicParenR"/>
            </a:pPr>
            <a:endParaRPr lang="en-US" sz="1800" b="1" cap="none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cap="none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874AA9-A735-B999-A56C-CCF2B7DD49C1}"/>
              </a:ext>
            </a:extLst>
          </p:cNvPr>
          <p:cNvSpPr txBox="1">
            <a:spLocks/>
          </p:cNvSpPr>
          <p:nvPr/>
        </p:nvSpPr>
        <p:spPr>
          <a:xfrm>
            <a:off x="7182239" y="950809"/>
            <a:ext cx="4385388" cy="5980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b="1" dirty="0"/>
              <a:t>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4A766-1381-6465-716B-8D3B1A51BAE8}"/>
              </a:ext>
            </a:extLst>
          </p:cNvPr>
          <p:cNvSpPr txBox="1"/>
          <p:nvPr/>
        </p:nvSpPr>
        <p:spPr>
          <a:xfrm>
            <a:off x="7182239" y="1382876"/>
            <a:ext cx="60975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Login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Manage</a:t>
            </a:r>
            <a:r>
              <a:rPr lang="en-US" sz="2000" b="1" cap="none" dirty="0">
                <a:latin typeface="Arial Narrow" panose="020B0606020202030204" pitchFamily="34" charset="0"/>
                <a:cs typeface="Arial" panose="020B0604020202020204" pitchFamily="34" charset="0"/>
              </a:rPr>
              <a:t> Product Stock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Manage Product for sale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Manage category / brands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Manage orders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Manage product</a:t>
            </a:r>
            <a:r>
              <a:rPr lang="en-US" sz="2000" b="1" cap="none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reviews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Replay Questions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Make Report and Analysis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View Feedback </a:t>
            </a:r>
          </a:p>
          <a:p>
            <a:pPr marL="342900" indent="-342900">
              <a:buFont typeface="+mj-lt"/>
              <a:buAutoNum type="arabicParenR"/>
            </a:pPr>
            <a:endParaRPr lang="en-US" sz="1800" b="1" cap="none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87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851C96-BBAA-2D97-52DB-E86B3DC399DB}"/>
              </a:ext>
            </a:extLst>
          </p:cNvPr>
          <p:cNvSpPr txBox="1"/>
          <p:nvPr/>
        </p:nvSpPr>
        <p:spPr>
          <a:xfrm>
            <a:off x="1024034" y="230547"/>
            <a:ext cx="726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Product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Insert Product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49A75D-DF00-6D61-B395-13AFED808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7" y="849086"/>
            <a:ext cx="10496939" cy="59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9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851C96-BBAA-2D97-52DB-E86B3DC399DB}"/>
              </a:ext>
            </a:extLst>
          </p:cNvPr>
          <p:cNvSpPr txBox="1"/>
          <p:nvPr/>
        </p:nvSpPr>
        <p:spPr>
          <a:xfrm>
            <a:off x="1024034" y="230547"/>
            <a:ext cx="726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Product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II. View Product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05195-0A81-429A-7167-ADE4E4F7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3" y="848940"/>
            <a:ext cx="10682774" cy="60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09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851C96-BBAA-2D97-52DB-E86B3DC399DB}"/>
              </a:ext>
            </a:extLst>
          </p:cNvPr>
          <p:cNvSpPr txBox="1"/>
          <p:nvPr/>
        </p:nvSpPr>
        <p:spPr>
          <a:xfrm>
            <a:off x="1024034" y="230547"/>
            <a:ext cx="8185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Product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III. Insert Product Category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BF304-3C77-D6FD-B97E-A6EC61FAF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4" y="970384"/>
            <a:ext cx="10057011" cy="56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13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851C96-BBAA-2D97-52DB-E86B3DC399DB}"/>
              </a:ext>
            </a:extLst>
          </p:cNvPr>
          <p:cNvSpPr txBox="1"/>
          <p:nvPr/>
        </p:nvSpPr>
        <p:spPr>
          <a:xfrm>
            <a:off x="1024034" y="230547"/>
            <a:ext cx="726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Product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IV.  View Categories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D7801-7CC0-4425-37D1-85125360B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0" y="910902"/>
            <a:ext cx="10572620" cy="59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634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851C96-BBAA-2D97-52DB-E86B3DC399DB}"/>
              </a:ext>
            </a:extLst>
          </p:cNvPr>
          <p:cNvSpPr txBox="1"/>
          <p:nvPr/>
        </p:nvSpPr>
        <p:spPr>
          <a:xfrm>
            <a:off x="1024034" y="230547"/>
            <a:ext cx="726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Product Section       </a:t>
            </a:r>
            <a:r>
              <a:rPr lang="en-IN" sz="24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V.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View Brands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6F14D-30B0-D117-707B-B41E467E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78" y="1047944"/>
            <a:ext cx="10328988" cy="58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3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851C96-BBAA-2D97-52DB-E86B3DC399DB}"/>
              </a:ext>
            </a:extLst>
          </p:cNvPr>
          <p:cNvSpPr txBox="1"/>
          <p:nvPr/>
        </p:nvSpPr>
        <p:spPr>
          <a:xfrm>
            <a:off x="1024034" y="230547"/>
            <a:ext cx="726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Order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 All Orders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A719B-4EAA-D47D-1529-EA9090DC9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41" y="1042696"/>
            <a:ext cx="10338318" cy="58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164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851C96-BBAA-2D97-52DB-E86B3DC399DB}"/>
              </a:ext>
            </a:extLst>
          </p:cNvPr>
          <p:cNvSpPr txBox="1"/>
          <p:nvPr/>
        </p:nvSpPr>
        <p:spPr>
          <a:xfrm>
            <a:off x="1024033" y="230547"/>
            <a:ext cx="856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Order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II. Incomplete(Pending) Orders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8D0EF-944F-0FAE-4388-61AD144B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2" y="1088761"/>
            <a:ext cx="10982131" cy="553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0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851C96-BBAA-2D97-52DB-E86B3DC399DB}"/>
              </a:ext>
            </a:extLst>
          </p:cNvPr>
          <p:cNvSpPr txBox="1"/>
          <p:nvPr/>
        </p:nvSpPr>
        <p:spPr>
          <a:xfrm>
            <a:off x="1024033" y="230547"/>
            <a:ext cx="1024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Order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III.  Complete Peking, Cancel and Running Orders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9F865-D8BF-5DD2-7FE9-CC38EA5FE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9" y="1097128"/>
            <a:ext cx="10170367" cy="57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42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3E7729-20E2-37F0-D5EB-87189AA8BBE9}"/>
              </a:ext>
            </a:extLst>
          </p:cNvPr>
          <p:cNvSpPr txBox="1"/>
          <p:nvPr/>
        </p:nvSpPr>
        <p:spPr>
          <a:xfrm>
            <a:off x="1024033" y="230547"/>
            <a:ext cx="1024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Payment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  All Orders 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2D3F6-CC59-3FEB-2832-5650028EB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7" y="748781"/>
            <a:ext cx="10860833" cy="61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9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ABD8DB-DAC9-2EC1-FD47-E5B07730DCAA}"/>
              </a:ext>
            </a:extLst>
          </p:cNvPr>
          <p:cNvSpPr txBox="1"/>
          <p:nvPr/>
        </p:nvSpPr>
        <p:spPr>
          <a:xfrm>
            <a:off x="1024033" y="230547"/>
            <a:ext cx="1024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Payment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II.  Incomplete Payment Orders 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339B3-95CA-19A7-F0B5-E45B75AB5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3497"/>
            <a:ext cx="10356980" cy="58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6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2284AC-4F07-7DE1-4D5B-C67CB60D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33" y="235060"/>
            <a:ext cx="10364451" cy="885818"/>
          </a:xfrm>
        </p:spPr>
        <p:txBody>
          <a:bodyPr/>
          <a:lstStyle/>
          <a:p>
            <a:r>
              <a:rPr lang="en-US" u="sng" cap="none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Context Level DFD</a:t>
            </a:r>
            <a:endParaRPr lang="en-IN" u="sng" cap="none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DD3E7C-4E54-D4E1-9D04-C6670FEF68BA}"/>
              </a:ext>
            </a:extLst>
          </p:cNvPr>
          <p:cNvSpPr/>
          <p:nvPr/>
        </p:nvSpPr>
        <p:spPr>
          <a:xfrm>
            <a:off x="5160081" y="2220390"/>
            <a:ext cx="1871837" cy="174031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S2S</a:t>
            </a:r>
            <a:r>
              <a:rPr 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(SEASON TO SEASON ONLINE SHOP</a:t>
            </a:r>
            <a:r>
              <a:rPr 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49AC2-8215-7381-BDD2-1A1E248CF95D}"/>
              </a:ext>
            </a:extLst>
          </p:cNvPr>
          <p:cNvSpPr/>
          <p:nvPr/>
        </p:nvSpPr>
        <p:spPr>
          <a:xfrm>
            <a:off x="10008417" y="2749252"/>
            <a:ext cx="1663293" cy="7756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endParaRPr lang="en-IN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DFC612-B321-D481-416D-4FD36C7F7C8E}"/>
              </a:ext>
            </a:extLst>
          </p:cNvPr>
          <p:cNvSpPr/>
          <p:nvPr/>
        </p:nvSpPr>
        <p:spPr>
          <a:xfrm>
            <a:off x="712017" y="2749252"/>
            <a:ext cx="1663293" cy="7756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lang="en-IN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25D13E-EB05-C9CF-9A98-41778B58C950}"/>
              </a:ext>
            </a:extLst>
          </p:cNvPr>
          <p:cNvCxnSpPr/>
          <p:nvPr/>
        </p:nvCxnSpPr>
        <p:spPr>
          <a:xfrm>
            <a:off x="2375310" y="2861187"/>
            <a:ext cx="27847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F91D71-0058-B234-10B1-092944540244}"/>
              </a:ext>
            </a:extLst>
          </p:cNvPr>
          <p:cNvCxnSpPr>
            <a:cxnSpLocks/>
          </p:cNvCxnSpPr>
          <p:nvPr/>
        </p:nvCxnSpPr>
        <p:spPr>
          <a:xfrm>
            <a:off x="7031918" y="3318387"/>
            <a:ext cx="2976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9A07AE-160A-CC59-8A31-D9CA69ECA65A}"/>
              </a:ext>
            </a:extLst>
          </p:cNvPr>
          <p:cNvCxnSpPr>
            <a:cxnSpLocks/>
          </p:cNvCxnSpPr>
          <p:nvPr/>
        </p:nvCxnSpPr>
        <p:spPr>
          <a:xfrm flipH="1">
            <a:off x="2375310" y="3318387"/>
            <a:ext cx="2784771" cy="4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0F779B-90C9-769E-AA4D-0CA740E2CBA7}"/>
              </a:ext>
            </a:extLst>
          </p:cNvPr>
          <p:cNvCxnSpPr>
            <a:cxnSpLocks/>
          </p:cNvCxnSpPr>
          <p:nvPr/>
        </p:nvCxnSpPr>
        <p:spPr>
          <a:xfrm flipH="1">
            <a:off x="7031918" y="2861187"/>
            <a:ext cx="2976499" cy="4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2D344E-C3D7-FBE4-F32E-594B268C4264}"/>
              </a:ext>
            </a:extLst>
          </p:cNvPr>
          <p:cNvSpPr txBox="1"/>
          <p:nvPr/>
        </p:nvSpPr>
        <p:spPr>
          <a:xfrm>
            <a:off x="2806076" y="331838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Login/Registration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0360CF-F654-37BE-DECF-D8C0CD6D5CF8}"/>
              </a:ext>
            </a:extLst>
          </p:cNvPr>
          <p:cNvSpPr txBox="1"/>
          <p:nvPr/>
        </p:nvSpPr>
        <p:spPr>
          <a:xfrm>
            <a:off x="2943728" y="2485635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Login/Registration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9F579E-5315-5C67-A39F-7C1E691F6068}"/>
              </a:ext>
            </a:extLst>
          </p:cNvPr>
          <p:cNvSpPr txBox="1"/>
          <p:nvPr/>
        </p:nvSpPr>
        <p:spPr>
          <a:xfrm>
            <a:off x="7479978" y="2509784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Login/Registration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016B3C-AF12-FEB7-430F-BD6CA1AC2195}"/>
              </a:ext>
            </a:extLst>
          </p:cNvPr>
          <p:cNvSpPr txBox="1"/>
          <p:nvPr/>
        </p:nvSpPr>
        <p:spPr>
          <a:xfrm>
            <a:off x="7514086" y="3282693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Login/Registration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36899A-54BD-46F9-31F2-0BD4F345B65F}"/>
              </a:ext>
            </a:extLst>
          </p:cNvPr>
          <p:cNvCxnSpPr>
            <a:stCxn id="6" idx="1"/>
          </p:cNvCxnSpPr>
          <p:nvPr/>
        </p:nvCxnSpPr>
        <p:spPr>
          <a:xfrm>
            <a:off x="5434205" y="2475252"/>
            <a:ext cx="1321158" cy="103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237B4-D890-AC08-00EE-18E2BC236D6B}"/>
              </a:ext>
            </a:extLst>
          </p:cNvPr>
          <p:cNvSpPr txBox="1"/>
          <p:nvPr/>
        </p:nvSpPr>
        <p:spPr>
          <a:xfrm>
            <a:off x="5854076" y="2168347"/>
            <a:ext cx="52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2362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ABD8DB-DAC9-2EC1-FD47-E5B07730DCAA}"/>
              </a:ext>
            </a:extLst>
          </p:cNvPr>
          <p:cNvSpPr txBox="1"/>
          <p:nvPr/>
        </p:nvSpPr>
        <p:spPr>
          <a:xfrm>
            <a:off x="1024033" y="230547"/>
            <a:ext cx="1024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Payment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II.  Print Order info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924C6-0756-8E78-106F-C3F3077E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01" y="961053"/>
            <a:ext cx="9405258" cy="52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79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ABD8DB-DAC9-2EC1-FD47-E5B07730DCAA}"/>
              </a:ext>
            </a:extLst>
          </p:cNvPr>
          <p:cNvSpPr txBox="1"/>
          <p:nvPr/>
        </p:nvSpPr>
        <p:spPr>
          <a:xfrm>
            <a:off x="1024033" y="230547"/>
            <a:ext cx="1024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Payment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  Complete Payments Orders 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4E5F37-347C-410D-4BDC-DF2A8AB50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0" y="1093867"/>
            <a:ext cx="10247347" cy="57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416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4B92F-2060-38B9-49DB-8FA158944066}"/>
              </a:ext>
            </a:extLst>
          </p:cNvPr>
          <p:cNvSpPr txBox="1"/>
          <p:nvPr/>
        </p:nvSpPr>
        <p:spPr>
          <a:xfrm>
            <a:off x="1024033" y="230547"/>
            <a:ext cx="1024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Report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 Seals (Alltime,Month,Years) 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0A8CA-E0FB-54A0-C841-F723DBF71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7" y="979714"/>
            <a:ext cx="10450286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25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DCC4C-202B-5271-62C3-C9BCF4F43AC3}"/>
              </a:ext>
            </a:extLst>
          </p:cNvPr>
          <p:cNvSpPr txBox="1"/>
          <p:nvPr/>
        </p:nvSpPr>
        <p:spPr>
          <a:xfrm>
            <a:off x="1024033" y="230547"/>
            <a:ext cx="1024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Report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II.  Product Seals (Alltime,Month,Years) 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C576F-D17B-214F-233D-CBF5879CD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4" y="1073020"/>
            <a:ext cx="10284408" cy="57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28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DCC4C-202B-5271-62C3-C9BCF4F43AC3}"/>
              </a:ext>
            </a:extLst>
          </p:cNvPr>
          <p:cNvSpPr txBox="1"/>
          <p:nvPr/>
        </p:nvSpPr>
        <p:spPr>
          <a:xfrm>
            <a:off x="1024033" y="230547"/>
            <a:ext cx="1024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Report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III.  Profit Margin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150DB-88E3-F31E-6456-9FA141B1B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81" y="883492"/>
            <a:ext cx="10073953" cy="56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06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FA2D2-7946-3429-97F2-1571406BE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93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0F2CF5-6695-E2F8-7BC2-70D49B90B547}"/>
              </a:ext>
            </a:extLst>
          </p:cNvPr>
          <p:cNvSpPr txBox="1"/>
          <p:nvPr/>
        </p:nvSpPr>
        <p:spPr>
          <a:xfrm>
            <a:off x="1024033" y="230547"/>
            <a:ext cx="1024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User Section       </a:t>
            </a:r>
            <a:r>
              <a:rPr lang="en-IN" sz="2400" b="1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  All User ,Current Active and Not Active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0595BC-9A5E-AA77-994F-D4E190DD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3" y="1007707"/>
            <a:ext cx="5490546" cy="3088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042E3-0793-5CF4-C32D-C7ECD71BD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04" y="3724663"/>
            <a:ext cx="5570376" cy="31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36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404D48-B9C1-D86D-28A1-16749F465204}"/>
              </a:ext>
            </a:extLst>
          </p:cNvPr>
          <p:cNvSpPr txBox="1"/>
          <p:nvPr/>
        </p:nvSpPr>
        <p:spPr>
          <a:xfrm>
            <a:off x="1024033" y="230547"/>
            <a:ext cx="1024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User Section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0EDE4-13E9-9B6A-AF92-5DD32890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3" y="1021993"/>
            <a:ext cx="10247348" cy="57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424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BBF30F-8529-73A3-9D1F-1AA9DA114673}"/>
              </a:ext>
            </a:extLst>
          </p:cNvPr>
          <p:cNvSpPr txBox="1"/>
          <p:nvPr/>
        </p:nvSpPr>
        <p:spPr>
          <a:xfrm>
            <a:off x="1024033" y="230547"/>
            <a:ext cx="1024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100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IN" sz="28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Replay Answer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72A24-554B-BB2B-7D6F-750703BED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3" y="1005693"/>
            <a:ext cx="10287985" cy="57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60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95CC20-C07F-47AC-4D36-16F7F863FB2B}"/>
              </a:ext>
            </a:extLst>
          </p:cNvPr>
          <p:cNvSpPr txBox="1"/>
          <p:nvPr/>
        </p:nvSpPr>
        <p:spPr>
          <a:xfrm>
            <a:off x="4431554" y="2967335"/>
            <a:ext cx="33288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kern="100" dirty="0">
                <a:solidFill>
                  <a:srgbClr val="7030A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Tank you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61118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6BB0-614A-B8FA-FCC8-ACC92A92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/>
          <a:lstStyle/>
          <a:p>
            <a:r>
              <a:rPr lang="en-US" u="sng" cap="none" dirty="0">
                <a:solidFill>
                  <a:srgbClr val="0070C0"/>
                </a:solidFill>
                <a:latin typeface="Arial Rounded MT Bold" panose="020F0704030504030204" pitchFamily="34" charset="0"/>
              </a:rPr>
              <a:t>First  Level DFD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00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">
            <a:extLst>
              <a:ext uri="{FF2B5EF4-FFF2-40B4-BE49-F238E27FC236}">
                <a16:creationId xmlns:a16="http://schemas.microsoft.com/office/drawing/2014/main" id="{5D515BED-B113-0520-70A6-4638707A049F}"/>
              </a:ext>
            </a:extLst>
          </p:cNvPr>
          <p:cNvSpPr txBox="1">
            <a:spLocks noGrp="1"/>
          </p:cNvSpPr>
          <p:nvPr/>
        </p:nvSpPr>
        <p:spPr>
          <a:xfrm>
            <a:off x="8201088" y="7387183"/>
            <a:ext cx="882015" cy="1898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1" i="0" kern="1200">
                <a:solidFill>
                  <a:schemeClr val="tx1"/>
                </a:solidFill>
                <a:latin typeface="Caladea"/>
                <a:ea typeface="+mn-ea"/>
                <a:cs typeface="Calad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10" dirty="0"/>
              <a:t>Page </a:t>
            </a:r>
            <a:fld id="{81D60167-4931-47E6-BA6A-407CBD079E47}" type="slidenum">
              <a:rPr dirty="0"/>
              <a:pPr marL="12700">
                <a:lnSpc>
                  <a:spcPct val="100000"/>
                </a:lnSpc>
                <a:spcBef>
                  <a:spcPts val="50"/>
                </a:spcBef>
              </a:pPr>
              <a:t>9</a:t>
            </a:fld>
            <a:r>
              <a:rPr dirty="0"/>
              <a:t> </a:t>
            </a:r>
            <a:r>
              <a:rPr spc="-5" dirty="0"/>
              <a:t>of</a:t>
            </a:r>
            <a:r>
              <a:rPr spc="-65" dirty="0"/>
              <a:t> </a:t>
            </a:r>
            <a:r>
              <a:rPr spc="5" dirty="0"/>
              <a:t>34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AE28B6-437D-2900-3844-172962002232}"/>
              </a:ext>
            </a:extLst>
          </p:cNvPr>
          <p:cNvSpPr/>
          <p:nvPr/>
        </p:nvSpPr>
        <p:spPr>
          <a:xfrm>
            <a:off x="5272271" y="56135"/>
            <a:ext cx="1065592" cy="9341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I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DE3F4C-8A0A-C238-AB16-7BBEA7266B9A}"/>
              </a:ext>
            </a:extLst>
          </p:cNvPr>
          <p:cNvSpPr/>
          <p:nvPr/>
        </p:nvSpPr>
        <p:spPr>
          <a:xfrm>
            <a:off x="5295879" y="1139010"/>
            <a:ext cx="1065592" cy="10252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Add To Cart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DE9E6-A835-23C5-5FAE-CA216466ED58}"/>
              </a:ext>
            </a:extLst>
          </p:cNvPr>
          <p:cNvSpPr/>
          <p:nvPr/>
        </p:nvSpPr>
        <p:spPr>
          <a:xfrm>
            <a:off x="5295879" y="2289451"/>
            <a:ext cx="1065592" cy="102992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7200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Post Orders</a:t>
            </a:r>
            <a:endParaRPr lang="en-I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B5FA52-9A38-FA4C-1C11-E2E9694D0113}"/>
              </a:ext>
            </a:extLst>
          </p:cNvPr>
          <p:cNvSpPr/>
          <p:nvPr/>
        </p:nvSpPr>
        <p:spPr>
          <a:xfrm>
            <a:off x="5250149" y="4617153"/>
            <a:ext cx="1109837" cy="10299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3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Questions/Like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6EE7AE-76EC-2D31-B258-78CEF0A379BA}"/>
              </a:ext>
            </a:extLst>
          </p:cNvPr>
          <p:cNvSpPr/>
          <p:nvPr/>
        </p:nvSpPr>
        <p:spPr>
          <a:xfrm>
            <a:off x="5251634" y="3444561"/>
            <a:ext cx="1109837" cy="102083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Cancel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Orders</a:t>
            </a:r>
            <a:endParaRPr lang="en-I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48D4E9-3197-7C63-D6B6-2596199E48A1}"/>
              </a:ext>
            </a:extLst>
          </p:cNvPr>
          <p:cNvSpPr/>
          <p:nvPr/>
        </p:nvSpPr>
        <p:spPr>
          <a:xfrm>
            <a:off x="5273756" y="5763877"/>
            <a:ext cx="1109837" cy="10299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3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Reviews/Feedback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D09498-08F6-CBFE-6FFB-6B862391C659}"/>
              </a:ext>
            </a:extLst>
          </p:cNvPr>
          <p:cNvSpPr/>
          <p:nvPr/>
        </p:nvSpPr>
        <p:spPr>
          <a:xfrm>
            <a:off x="323461" y="261929"/>
            <a:ext cx="1663293" cy="475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382D18-C66C-D8EA-87DC-1730D3F6F5A3}"/>
              </a:ext>
            </a:extLst>
          </p:cNvPr>
          <p:cNvCxnSpPr>
            <a:cxnSpLocks/>
          </p:cNvCxnSpPr>
          <p:nvPr/>
        </p:nvCxnSpPr>
        <p:spPr>
          <a:xfrm>
            <a:off x="5414609" y="304472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72B168-C515-9465-F693-04CEA07223F3}"/>
              </a:ext>
            </a:extLst>
          </p:cNvPr>
          <p:cNvCxnSpPr>
            <a:cxnSpLocks/>
          </p:cNvCxnSpPr>
          <p:nvPr/>
        </p:nvCxnSpPr>
        <p:spPr>
          <a:xfrm>
            <a:off x="5395948" y="1340170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1C37F5-66D7-5CE4-030E-681E6788926E}"/>
              </a:ext>
            </a:extLst>
          </p:cNvPr>
          <p:cNvCxnSpPr>
            <a:cxnSpLocks/>
          </p:cNvCxnSpPr>
          <p:nvPr/>
        </p:nvCxnSpPr>
        <p:spPr>
          <a:xfrm>
            <a:off x="5414609" y="2515827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66216F-993F-48AF-F79B-B73F4929320E}"/>
              </a:ext>
            </a:extLst>
          </p:cNvPr>
          <p:cNvCxnSpPr>
            <a:cxnSpLocks/>
          </p:cNvCxnSpPr>
          <p:nvPr/>
        </p:nvCxnSpPr>
        <p:spPr>
          <a:xfrm>
            <a:off x="5386617" y="3654162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A3C1E9-486C-8855-6756-7519DC36671C}"/>
              </a:ext>
            </a:extLst>
          </p:cNvPr>
          <p:cNvCxnSpPr>
            <a:cxnSpLocks/>
          </p:cNvCxnSpPr>
          <p:nvPr/>
        </p:nvCxnSpPr>
        <p:spPr>
          <a:xfrm>
            <a:off x="5377287" y="4801828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24FF81-1D0C-8265-43A0-E4FEBA8032E3}"/>
              </a:ext>
            </a:extLst>
          </p:cNvPr>
          <p:cNvCxnSpPr>
            <a:cxnSpLocks/>
          </p:cNvCxnSpPr>
          <p:nvPr/>
        </p:nvCxnSpPr>
        <p:spPr>
          <a:xfrm>
            <a:off x="5395948" y="5977485"/>
            <a:ext cx="855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AB03C6-CEB3-2702-C3A3-774F7FCB839B}"/>
              </a:ext>
            </a:extLst>
          </p:cNvPr>
          <p:cNvSpPr txBox="1"/>
          <p:nvPr/>
        </p:nvSpPr>
        <p:spPr>
          <a:xfrm>
            <a:off x="5610707" y="0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1.0</a:t>
            </a:r>
            <a:endParaRPr lang="en-IN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DF6900-3540-8679-64FA-7A1B5D62AB88}"/>
              </a:ext>
            </a:extLst>
          </p:cNvPr>
          <p:cNvSpPr txBox="1"/>
          <p:nvPr/>
        </p:nvSpPr>
        <p:spPr>
          <a:xfrm>
            <a:off x="5587933" y="1075606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2.0</a:t>
            </a:r>
            <a:endParaRPr lang="en-IN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8D6AD2-D333-3891-AB1A-2B1E0FC609FA}"/>
              </a:ext>
            </a:extLst>
          </p:cNvPr>
          <p:cNvSpPr txBox="1"/>
          <p:nvPr/>
        </p:nvSpPr>
        <p:spPr>
          <a:xfrm>
            <a:off x="5597264" y="2241933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3.0</a:t>
            </a:r>
            <a:endParaRPr lang="en-IN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B50194-E177-A643-6D84-DA54AA6CBF9F}"/>
              </a:ext>
            </a:extLst>
          </p:cNvPr>
          <p:cNvSpPr txBox="1"/>
          <p:nvPr/>
        </p:nvSpPr>
        <p:spPr>
          <a:xfrm>
            <a:off x="5552037" y="4532455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5.0</a:t>
            </a:r>
            <a:endParaRPr lang="en-IN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0FB12-436F-826F-874B-5DC8B24862BE}"/>
              </a:ext>
            </a:extLst>
          </p:cNvPr>
          <p:cNvSpPr txBox="1"/>
          <p:nvPr/>
        </p:nvSpPr>
        <p:spPr>
          <a:xfrm>
            <a:off x="5561367" y="5698782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6.0</a:t>
            </a:r>
            <a:endParaRPr lang="en-IN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2A1183-EC21-0F6F-0EC8-18B8E0FA4F56}"/>
              </a:ext>
            </a:extLst>
          </p:cNvPr>
          <p:cNvSpPr txBox="1"/>
          <p:nvPr/>
        </p:nvSpPr>
        <p:spPr>
          <a:xfrm>
            <a:off x="5597264" y="3389598"/>
            <a:ext cx="5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4.0</a:t>
            </a:r>
            <a:endParaRPr lang="en-IN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CEBA7E-BFD5-900E-842B-DF570A6A10CD}"/>
              </a:ext>
            </a:extLst>
          </p:cNvPr>
          <p:cNvSpPr txBox="1"/>
          <p:nvPr/>
        </p:nvSpPr>
        <p:spPr>
          <a:xfrm>
            <a:off x="7679094" y="141416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FF729E-F479-BB70-7A36-BAE5E28CD7CA}"/>
              </a:ext>
            </a:extLst>
          </p:cNvPr>
          <p:cNvCxnSpPr/>
          <p:nvPr/>
        </p:nvCxnSpPr>
        <p:spPr>
          <a:xfrm>
            <a:off x="10524931" y="349211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A8A28F-9B3B-DAC2-CBEA-CA0BFC616089}"/>
              </a:ext>
            </a:extLst>
          </p:cNvPr>
          <p:cNvCxnSpPr/>
          <p:nvPr/>
        </p:nvCxnSpPr>
        <p:spPr>
          <a:xfrm>
            <a:off x="10496940" y="1414160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C750A1D-BAF6-628C-9F7E-636AA78515B5}"/>
              </a:ext>
            </a:extLst>
          </p:cNvPr>
          <p:cNvCxnSpPr/>
          <p:nvPr/>
        </p:nvCxnSpPr>
        <p:spPr>
          <a:xfrm>
            <a:off x="10496940" y="1794168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76577F-3F67-A7B4-96CA-541AEC42DDD4}"/>
              </a:ext>
            </a:extLst>
          </p:cNvPr>
          <p:cNvCxnSpPr/>
          <p:nvPr/>
        </p:nvCxnSpPr>
        <p:spPr>
          <a:xfrm>
            <a:off x="10543592" y="703774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54DCBB-93D4-767B-BE10-70DE2F47BD4F}"/>
              </a:ext>
            </a:extLst>
          </p:cNvPr>
          <p:cNvCxnSpPr/>
          <p:nvPr/>
        </p:nvCxnSpPr>
        <p:spPr>
          <a:xfrm>
            <a:off x="10468948" y="2568609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4035255-05D4-D68D-A883-626ACB2AC465}"/>
              </a:ext>
            </a:extLst>
          </p:cNvPr>
          <p:cNvCxnSpPr/>
          <p:nvPr/>
        </p:nvCxnSpPr>
        <p:spPr>
          <a:xfrm>
            <a:off x="10478279" y="3669622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51F976-FF50-3D79-C27A-57A61E1523AA}"/>
              </a:ext>
            </a:extLst>
          </p:cNvPr>
          <p:cNvCxnSpPr/>
          <p:nvPr/>
        </p:nvCxnSpPr>
        <p:spPr>
          <a:xfrm>
            <a:off x="10478279" y="4189444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24F33BC-ADB7-BA35-2B76-C71ECF7A47C0}"/>
              </a:ext>
            </a:extLst>
          </p:cNvPr>
          <p:cNvCxnSpPr/>
          <p:nvPr/>
        </p:nvCxnSpPr>
        <p:spPr>
          <a:xfrm>
            <a:off x="10478279" y="3081793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9CAA8A2-9071-A303-8308-EC3671C9FAE2}"/>
              </a:ext>
            </a:extLst>
          </p:cNvPr>
          <p:cNvCxnSpPr/>
          <p:nvPr/>
        </p:nvCxnSpPr>
        <p:spPr>
          <a:xfrm>
            <a:off x="10459617" y="4425401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6D5999E-B6FB-9C22-2E23-96A5DC03F5F8}"/>
              </a:ext>
            </a:extLst>
          </p:cNvPr>
          <p:cNvCxnSpPr/>
          <p:nvPr/>
        </p:nvCxnSpPr>
        <p:spPr>
          <a:xfrm>
            <a:off x="10468948" y="4878207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018A61-7038-0E59-AA7C-BA494508F3B6}"/>
              </a:ext>
            </a:extLst>
          </p:cNvPr>
          <p:cNvCxnSpPr/>
          <p:nvPr/>
        </p:nvCxnSpPr>
        <p:spPr>
          <a:xfrm>
            <a:off x="10478279" y="5110646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2A78D98-B47B-0F29-806C-4F7BE5183CA2}"/>
              </a:ext>
            </a:extLst>
          </p:cNvPr>
          <p:cNvCxnSpPr/>
          <p:nvPr/>
        </p:nvCxnSpPr>
        <p:spPr>
          <a:xfrm>
            <a:off x="10478279" y="5517084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E483D4E-DA66-8154-4C61-931AE908F33A}"/>
              </a:ext>
            </a:extLst>
          </p:cNvPr>
          <p:cNvCxnSpPr/>
          <p:nvPr/>
        </p:nvCxnSpPr>
        <p:spPr>
          <a:xfrm>
            <a:off x="10496940" y="5763877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539684C-2F07-4196-3DE2-0DF372FE82C8}"/>
              </a:ext>
            </a:extLst>
          </p:cNvPr>
          <p:cNvCxnSpPr/>
          <p:nvPr/>
        </p:nvCxnSpPr>
        <p:spPr>
          <a:xfrm>
            <a:off x="10515602" y="6099779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A94C66-980B-5DF0-4C15-00095CBC18A3}"/>
              </a:ext>
            </a:extLst>
          </p:cNvPr>
          <p:cNvCxnSpPr/>
          <p:nvPr/>
        </p:nvCxnSpPr>
        <p:spPr>
          <a:xfrm>
            <a:off x="10515602" y="6278841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A6DC1F-5B65-BA7F-1DB0-E96C9270C8AC}"/>
              </a:ext>
            </a:extLst>
          </p:cNvPr>
          <p:cNvCxnSpPr/>
          <p:nvPr/>
        </p:nvCxnSpPr>
        <p:spPr>
          <a:xfrm>
            <a:off x="10515602" y="6782035"/>
            <a:ext cx="1343608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E681374-C1A9-537E-FC1F-CFBEEBC7B1BB}"/>
              </a:ext>
            </a:extLst>
          </p:cNvPr>
          <p:cNvCxnSpPr>
            <a:cxnSpLocks/>
          </p:cNvCxnSpPr>
          <p:nvPr/>
        </p:nvCxnSpPr>
        <p:spPr>
          <a:xfrm>
            <a:off x="1986754" y="349211"/>
            <a:ext cx="33091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FDD5ACF-C153-3FFD-80ED-5072BBFE953A}"/>
              </a:ext>
            </a:extLst>
          </p:cNvPr>
          <p:cNvCxnSpPr>
            <a:cxnSpLocks/>
          </p:cNvCxnSpPr>
          <p:nvPr/>
        </p:nvCxnSpPr>
        <p:spPr>
          <a:xfrm>
            <a:off x="6306828" y="386533"/>
            <a:ext cx="40501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013C42-0571-6B97-B07B-C0DB91D750E3}"/>
              </a:ext>
            </a:extLst>
          </p:cNvPr>
          <p:cNvCxnSpPr/>
          <p:nvPr/>
        </p:nvCxnSpPr>
        <p:spPr>
          <a:xfrm flipH="1">
            <a:off x="1986754" y="703774"/>
            <a:ext cx="32855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30AF16E-66E3-6487-A621-54F3955364CC}"/>
              </a:ext>
            </a:extLst>
          </p:cNvPr>
          <p:cNvCxnSpPr>
            <a:cxnSpLocks/>
          </p:cNvCxnSpPr>
          <p:nvPr/>
        </p:nvCxnSpPr>
        <p:spPr>
          <a:xfrm flipH="1">
            <a:off x="6306828" y="685113"/>
            <a:ext cx="40319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Arrow: Bent-Up 65">
            <a:extLst>
              <a:ext uri="{FF2B5EF4-FFF2-40B4-BE49-F238E27FC236}">
                <a16:creationId xmlns:a16="http://schemas.microsoft.com/office/drawing/2014/main" id="{8F7565A6-4C76-5407-E410-E55FA789491A}"/>
              </a:ext>
            </a:extLst>
          </p:cNvPr>
          <p:cNvSpPr/>
          <p:nvPr/>
        </p:nvSpPr>
        <p:spPr>
          <a:xfrm flipH="1">
            <a:off x="1710301" y="736858"/>
            <a:ext cx="3628816" cy="1175919"/>
          </a:xfrm>
          <a:prstGeom prst="bentUpArrow">
            <a:avLst>
              <a:gd name="adj1" fmla="val 0"/>
              <a:gd name="adj2" fmla="val 3358"/>
              <a:gd name="adj3" fmla="val 1114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7" name="Arrow: Bent-Up 66">
            <a:extLst>
              <a:ext uri="{FF2B5EF4-FFF2-40B4-BE49-F238E27FC236}">
                <a16:creationId xmlns:a16="http://schemas.microsoft.com/office/drawing/2014/main" id="{06C63360-540E-27F4-C797-F06F02501F50}"/>
              </a:ext>
            </a:extLst>
          </p:cNvPr>
          <p:cNvSpPr/>
          <p:nvPr/>
        </p:nvSpPr>
        <p:spPr>
          <a:xfrm rot="5400000">
            <a:off x="3184026" y="-506985"/>
            <a:ext cx="868009" cy="3355699"/>
          </a:xfrm>
          <a:prstGeom prst="bentUpArrow">
            <a:avLst>
              <a:gd name="adj1" fmla="val 0"/>
              <a:gd name="adj2" fmla="val 4400"/>
              <a:gd name="adj3" fmla="val 658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8" name="Arrow: Bent-Up 67">
            <a:extLst>
              <a:ext uri="{FF2B5EF4-FFF2-40B4-BE49-F238E27FC236}">
                <a16:creationId xmlns:a16="http://schemas.microsoft.com/office/drawing/2014/main" id="{1EFABC2E-2007-53A0-F657-E7456CEB2140}"/>
              </a:ext>
            </a:extLst>
          </p:cNvPr>
          <p:cNvSpPr/>
          <p:nvPr/>
        </p:nvSpPr>
        <p:spPr>
          <a:xfrm rot="5400000">
            <a:off x="2411539" y="-135715"/>
            <a:ext cx="2015676" cy="3760828"/>
          </a:xfrm>
          <a:prstGeom prst="bentUpArrow">
            <a:avLst>
              <a:gd name="adj1" fmla="val 0"/>
              <a:gd name="adj2" fmla="val 3189"/>
              <a:gd name="adj3" fmla="val 658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3F3252EA-0221-3571-C29E-25E5AE7FD73C}"/>
              </a:ext>
            </a:extLst>
          </p:cNvPr>
          <p:cNvSpPr/>
          <p:nvPr/>
        </p:nvSpPr>
        <p:spPr>
          <a:xfrm flipH="1">
            <a:off x="1299754" y="736858"/>
            <a:ext cx="3996124" cy="2223636"/>
          </a:xfrm>
          <a:prstGeom prst="bentUpArrow">
            <a:avLst>
              <a:gd name="adj1" fmla="val 0"/>
              <a:gd name="adj2" fmla="val 2309"/>
              <a:gd name="adj3" fmla="val 694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0" name="Arrow: Bent-Up 69">
            <a:extLst>
              <a:ext uri="{FF2B5EF4-FFF2-40B4-BE49-F238E27FC236}">
                <a16:creationId xmlns:a16="http://schemas.microsoft.com/office/drawing/2014/main" id="{550EEF37-3E1B-6403-4AEE-C9DFD2E0E394}"/>
              </a:ext>
            </a:extLst>
          </p:cNvPr>
          <p:cNvSpPr/>
          <p:nvPr/>
        </p:nvSpPr>
        <p:spPr>
          <a:xfrm rot="5400000">
            <a:off x="1604296" y="251650"/>
            <a:ext cx="3169972" cy="4121733"/>
          </a:xfrm>
          <a:prstGeom prst="bentUpArrow">
            <a:avLst>
              <a:gd name="adj1" fmla="val 0"/>
              <a:gd name="adj2" fmla="val 2348"/>
              <a:gd name="adj3" fmla="val 36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1" name="Arrow: Bent-Up 70">
            <a:extLst>
              <a:ext uri="{FF2B5EF4-FFF2-40B4-BE49-F238E27FC236}">
                <a16:creationId xmlns:a16="http://schemas.microsoft.com/office/drawing/2014/main" id="{6CEE289A-B0AF-B5AC-03B7-17768A5656F2}"/>
              </a:ext>
            </a:extLst>
          </p:cNvPr>
          <p:cNvSpPr/>
          <p:nvPr/>
        </p:nvSpPr>
        <p:spPr>
          <a:xfrm flipH="1">
            <a:off x="879877" y="736857"/>
            <a:ext cx="4376676" cy="3452587"/>
          </a:xfrm>
          <a:prstGeom prst="bentUpArrow">
            <a:avLst>
              <a:gd name="adj1" fmla="val 0"/>
              <a:gd name="adj2" fmla="val 1768"/>
              <a:gd name="adj3" fmla="val 47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2" name="Arrow: Bent-Up 71">
            <a:extLst>
              <a:ext uri="{FF2B5EF4-FFF2-40B4-BE49-F238E27FC236}">
                <a16:creationId xmlns:a16="http://schemas.microsoft.com/office/drawing/2014/main" id="{D437B264-27AD-D279-7031-BEB729DC170E}"/>
              </a:ext>
            </a:extLst>
          </p:cNvPr>
          <p:cNvSpPr/>
          <p:nvPr/>
        </p:nvSpPr>
        <p:spPr>
          <a:xfrm rot="5400000">
            <a:off x="114716" y="1106747"/>
            <a:ext cx="5486658" cy="4784207"/>
          </a:xfrm>
          <a:prstGeom prst="bentUpArrow">
            <a:avLst>
              <a:gd name="adj1" fmla="val 0"/>
              <a:gd name="adj2" fmla="val 1587"/>
              <a:gd name="adj3" fmla="val 247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86C49196-BBB3-2A8E-4DE4-816BDA57659B}"/>
              </a:ext>
            </a:extLst>
          </p:cNvPr>
          <p:cNvSpPr/>
          <p:nvPr/>
        </p:nvSpPr>
        <p:spPr>
          <a:xfrm flipH="1">
            <a:off x="539165" y="718196"/>
            <a:ext cx="4695265" cy="4581591"/>
          </a:xfrm>
          <a:prstGeom prst="bentUpArrow">
            <a:avLst>
              <a:gd name="adj1" fmla="val 0"/>
              <a:gd name="adj2" fmla="val 1361"/>
              <a:gd name="adj3" fmla="val 315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4" name="Arrow: Bent-Up 73">
            <a:extLst>
              <a:ext uri="{FF2B5EF4-FFF2-40B4-BE49-F238E27FC236}">
                <a16:creationId xmlns:a16="http://schemas.microsoft.com/office/drawing/2014/main" id="{13053F37-CDF6-DE03-EB5A-6DAD7721CAA4}"/>
              </a:ext>
            </a:extLst>
          </p:cNvPr>
          <p:cNvSpPr/>
          <p:nvPr/>
        </p:nvSpPr>
        <p:spPr>
          <a:xfrm rot="5400000">
            <a:off x="876749" y="633962"/>
            <a:ext cx="4292621" cy="4498420"/>
          </a:xfrm>
          <a:prstGeom prst="bentUpArrow">
            <a:avLst>
              <a:gd name="adj1" fmla="val 0"/>
              <a:gd name="adj2" fmla="val 1587"/>
              <a:gd name="adj3" fmla="val 206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5" name="Arrow: Bent-Up 74">
            <a:extLst>
              <a:ext uri="{FF2B5EF4-FFF2-40B4-BE49-F238E27FC236}">
                <a16:creationId xmlns:a16="http://schemas.microsoft.com/office/drawing/2014/main" id="{A82F9ABD-85D7-B392-EA3E-165D93F28A9C}"/>
              </a:ext>
            </a:extLst>
          </p:cNvPr>
          <p:cNvSpPr/>
          <p:nvPr/>
        </p:nvSpPr>
        <p:spPr>
          <a:xfrm flipH="1">
            <a:off x="287237" y="746984"/>
            <a:ext cx="4924628" cy="5663145"/>
          </a:xfrm>
          <a:prstGeom prst="bentUpArrow">
            <a:avLst>
              <a:gd name="adj1" fmla="val 0"/>
              <a:gd name="adj2" fmla="val 1172"/>
              <a:gd name="adj3" fmla="val 258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2BE2F2-0536-AEF3-B838-0AD37183EC56}"/>
              </a:ext>
            </a:extLst>
          </p:cNvPr>
          <p:cNvCxnSpPr>
            <a:cxnSpLocks/>
          </p:cNvCxnSpPr>
          <p:nvPr/>
        </p:nvCxnSpPr>
        <p:spPr>
          <a:xfrm>
            <a:off x="6325489" y="1455461"/>
            <a:ext cx="40501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585C3FB-F71D-4C17-95F4-0B46254D4E96}"/>
              </a:ext>
            </a:extLst>
          </p:cNvPr>
          <p:cNvCxnSpPr>
            <a:cxnSpLocks/>
          </p:cNvCxnSpPr>
          <p:nvPr/>
        </p:nvCxnSpPr>
        <p:spPr>
          <a:xfrm>
            <a:off x="6334820" y="2672534"/>
            <a:ext cx="40501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5A4AACA-2B72-41E0-7FB2-B79E447FECD1}"/>
              </a:ext>
            </a:extLst>
          </p:cNvPr>
          <p:cNvCxnSpPr>
            <a:cxnSpLocks/>
          </p:cNvCxnSpPr>
          <p:nvPr/>
        </p:nvCxnSpPr>
        <p:spPr>
          <a:xfrm>
            <a:off x="6344624" y="3728152"/>
            <a:ext cx="40501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8D93DA7-8A61-ACA2-2DF7-0395E4033C91}"/>
              </a:ext>
            </a:extLst>
          </p:cNvPr>
          <p:cNvCxnSpPr>
            <a:cxnSpLocks/>
          </p:cNvCxnSpPr>
          <p:nvPr/>
        </p:nvCxnSpPr>
        <p:spPr>
          <a:xfrm flipH="1">
            <a:off x="6325489" y="1776794"/>
            <a:ext cx="40319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051A1A-DB38-71FA-88D8-7FB013AA71B3}"/>
              </a:ext>
            </a:extLst>
          </p:cNvPr>
          <p:cNvCxnSpPr>
            <a:cxnSpLocks/>
          </p:cNvCxnSpPr>
          <p:nvPr/>
        </p:nvCxnSpPr>
        <p:spPr>
          <a:xfrm flipH="1">
            <a:off x="6334819" y="2971113"/>
            <a:ext cx="40319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E2193D-F3F0-4231-846B-D7E501888455}"/>
              </a:ext>
            </a:extLst>
          </p:cNvPr>
          <p:cNvCxnSpPr>
            <a:cxnSpLocks/>
          </p:cNvCxnSpPr>
          <p:nvPr/>
        </p:nvCxnSpPr>
        <p:spPr>
          <a:xfrm flipH="1">
            <a:off x="6325488" y="4080169"/>
            <a:ext cx="40319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D12FC44-923B-14A0-56B2-19C048D35D0E}"/>
              </a:ext>
            </a:extLst>
          </p:cNvPr>
          <p:cNvCxnSpPr>
            <a:cxnSpLocks/>
          </p:cNvCxnSpPr>
          <p:nvPr/>
        </p:nvCxnSpPr>
        <p:spPr>
          <a:xfrm flipV="1">
            <a:off x="6251509" y="4530489"/>
            <a:ext cx="4115275" cy="234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8F22E55-029A-3840-6137-5C17B5E4ACEE}"/>
              </a:ext>
            </a:extLst>
          </p:cNvPr>
          <p:cNvCxnSpPr>
            <a:cxnSpLocks/>
          </p:cNvCxnSpPr>
          <p:nvPr/>
        </p:nvCxnSpPr>
        <p:spPr>
          <a:xfrm flipV="1">
            <a:off x="6335056" y="5807895"/>
            <a:ext cx="4124561" cy="2294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CC0984E-95FD-2469-E09D-4DE6F42D03B2}"/>
              </a:ext>
            </a:extLst>
          </p:cNvPr>
          <p:cNvCxnSpPr>
            <a:cxnSpLocks/>
          </p:cNvCxnSpPr>
          <p:nvPr/>
        </p:nvCxnSpPr>
        <p:spPr>
          <a:xfrm flipH="1">
            <a:off x="6356203" y="6013780"/>
            <a:ext cx="4103414" cy="2121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939CF7-88EE-FD83-389C-B6AD03DC7E4A}"/>
              </a:ext>
            </a:extLst>
          </p:cNvPr>
          <p:cNvCxnSpPr>
            <a:cxnSpLocks/>
          </p:cNvCxnSpPr>
          <p:nvPr/>
        </p:nvCxnSpPr>
        <p:spPr>
          <a:xfrm flipH="1">
            <a:off x="6336416" y="4785988"/>
            <a:ext cx="4010107" cy="240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7D140B-2AF0-66FD-34CB-318DE4A85DEC}"/>
              </a:ext>
            </a:extLst>
          </p:cNvPr>
          <p:cNvCxnSpPr>
            <a:cxnSpLocks/>
          </p:cNvCxnSpPr>
          <p:nvPr/>
        </p:nvCxnSpPr>
        <p:spPr>
          <a:xfrm flipH="1" flipV="1">
            <a:off x="6291363" y="6603550"/>
            <a:ext cx="4103413" cy="288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A71D077-BF7F-2F8D-CB64-25590B8B47C3}"/>
              </a:ext>
            </a:extLst>
          </p:cNvPr>
          <p:cNvCxnSpPr>
            <a:cxnSpLocks/>
          </p:cNvCxnSpPr>
          <p:nvPr/>
        </p:nvCxnSpPr>
        <p:spPr>
          <a:xfrm flipV="1">
            <a:off x="6363048" y="6387377"/>
            <a:ext cx="4031728" cy="55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BA6A738-5DB2-0ECD-AB7E-49C794106F28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6359986" y="5110646"/>
            <a:ext cx="4034790" cy="214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AF3125E-5C43-9C49-5DBE-1C521A225663}"/>
              </a:ext>
            </a:extLst>
          </p:cNvPr>
          <p:cNvCxnSpPr>
            <a:cxnSpLocks/>
          </p:cNvCxnSpPr>
          <p:nvPr/>
        </p:nvCxnSpPr>
        <p:spPr>
          <a:xfrm flipH="1">
            <a:off x="6310024" y="5360538"/>
            <a:ext cx="4084752" cy="30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64FCC98E-5035-421D-3ECC-51E1F4693903}"/>
              </a:ext>
            </a:extLst>
          </p:cNvPr>
          <p:cNvSpPr txBox="1"/>
          <p:nvPr/>
        </p:nvSpPr>
        <p:spPr>
          <a:xfrm>
            <a:off x="10595460" y="338554"/>
            <a:ext cx="1109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USERS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C2224-39F8-D244-D7BA-5BC018464400}"/>
              </a:ext>
            </a:extLst>
          </p:cNvPr>
          <p:cNvSpPr txBox="1"/>
          <p:nvPr/>
        </p:nvSpPr>
        <p:spPr>
          <a:xfrm>
            <a:off x="10604790" y="1447371"/>
            <a:ext cx="1198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PRODUCTS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58D79-929B-49FD-EA34-BCD57A7F2DE1}"/>
              </a:ext>
            </a:extLst>
          </p:cNvPr>
          <p:cNvSpPr txBox="1"/>
          <p:nvPr/>
        </p:nvSpPr>
        <p:spPr>
          <a:xfrm>
            <a:off x="10604790" y="2544635"/>
            <a:ext cx="1109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USERS_ORDERS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4E7A5-73AF-58E7-3E6D-1E5EE6672C07}"/>
              </a:ext>
            </a:extLst>
          </p:cNvPr>
          <p:cNvSpPr txBox="1"/>
          <p:nvPr/>
        </p:nvSpPr>
        <p:spPr>
          <a:xfrm>
            <a:off x="10468948" y="3649349"/>
            <a:ext cx="1291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COMPLETE_ORDERS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6F9320-B15A-E684-0A55-563127200264}"/>
              </a:ext>
            </a:extLst>
          </p:cNvPr>
          <p:cNvSpPr txBox="1"/>
          <p:nvPr/>
        </p:nvSpPr>
        <p:spPr>
          <a:xfrm>
            <a:off x="10459617" y="4358274"/>
            <a:ext cx="138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USER_QUEASTIONS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B6AB6-5111-D19E-F952-FACF51A01CCD}"/>
              </a:ext>
            </a:extLst>
          </p:cNvPr>
          <p:cNvSpPr txBox="1"/>
          <p:nvPr/>
        </p:nvSpPr>
        <p:spPr>
          <a:xfrm>
            <a:off x="10412965" y="5127371"/>
            <a:ext cx="1399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LIKE_TABLE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9A9B15-5D15-CD62-5F62-E67B1DEFDA61}"/>
              </a:ext>
            </a:extLst>
          </p:cNvPr>
          <p:cNvSpPr txBox="1"/>
          <p:nvPr/>
        </p:nvSpPr>
        <p:spPr>
          <a:xfrm>
            <a:off x="10429566" y="5781043"/>
            <a:ext cx="1548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USER_REVIEW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C77DCB-425C-A9B1-9F43-A9F39196354C}"/>
              </a:ext>
            </a:extLst>
          </p:cNvPr>
          <p:cNvSpPr txBox="1"/>
          <p:nvPr/>
        </p:nvSpPr>
        <p:spPr>
          <a:xfrm>
            <a:off x="10394304" y="6240773"/>
            <a:ext cx="166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USER_FEEDBACK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2A59C6-C7AE-4CA6-2092-40EB3DB9D862}"/>
              </a:ext>
            </a:extLst>
          </p:cNvPr>
          <p:cNvCxnSpPr>
            <a:cxnSpLocks/>
          </p:cNvCxnSpPr>
          <p:nvPr/>
        </p:nvCxnSpPr>
        <p:spPr>
          <a:xfrm>
            <a:off x="10524931" y="349211"/>
            <a:ext cx="0" cy="3545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515FA7-444E-B5A0-807E-0F97A645CD88}"/>
              </a:ext>
            </a:extLst>
          </p:cNvPr>
          <p:cNvCxnSpPr>
            <a:cxnSpLocks/>
          </p:cNvCxnSpPr>
          <p:nvPr/>
        </p:nvCxnSpPr>
        <p:spPr>
          <a:xfrm>
            <a:off x="10506270" y="1414160"/>
            <a:ext cx="0" cy="3905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F2AF979-3E4E-516C-0A6B-F3FD57AD0C64}"/>
              </a:ext>
            </a:extLst>
          </p:cNvPr>
          <p:cNvCxnSpPr>
            <a:cxnSpLocks/>
          </p:cNvCxnSpPr>
          <p:nvPr/>
        </p:nvCxnSpPr>
        <p:spPr>
          <a:xfrm>
            <a:off x="10478279" y="2568609"/>
            <a:ext cx="0" cy="5305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682DB4-457A-84B7-2485-EA826D6A64E3}"/>
              </a:ext>
            </a:extLst>
          </p:cNvPr>
          <p:cNvCxnSpPr>
            <a:cxnSpLocks/>
          </p:cNvCxnSpPr>
          <p:nvPr/>
        </p:nvCxnSpPr>
        <p:spPr>
          <a:xfrm>
            <a:off x="10478279" y="3669621"/>
            <a:ext cx="0" cy="5305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3D667E1-284E-BE5E-57F9-829385C469A0}"/>
              </a:ext>
            </a:extLst>
          </p:cNvPr>
          <p:cNvCxnSpPr>
            <a:cxnSpLocks/>
          </p:cNvCxnSpPr>
          <p:nvPr/>
        </p:nvCxnSpPr>
        <p:spPr>
          <a:xfrm>
            <a:off x="10459617" y="4425401"/>
            <a:ext cx="0" cy="4714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DDC6C2E-C2F5-6B78-253A-9F5784D69C74}"/>
              </a:ext>
            </a:extLst>
          </p:cNvPr>
          <p:cNvCxnSpPr>
            <a:cxnSpLocks/>
          </p:cNvCxnSpPr>
          <p:nvPr/>
        </p:nvCxnSpPr>
        <p:spPr>
          <a:xfrm>
            <a:off x="10478278" y="5097205"/>
            <a:ext cx="1" cy="4198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0C3566F-43F4-4BB4-6E80-AE02D1B6216C}"/>
              </a:ext>
            </a:extLst>
          </p:cNvPr>
          <p:cNvCxnSpPr>
            <a:cxnSpLocks/>
          </p:cNvCxnSpPr>
          <p:nvPr/>
        </p:nvCxnSpPr>
        <p:spPr>
          <a:xfrm>
            <a:off x="10524931" y="6278841"/>
            <a:ext cx="0" cy="5031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C3643E1-7308-A4AC-B3D5-99F26B950E82}"/>
              </a:ext>
            </a:extLst>
          </p:cNvPr>
          <p:cNvCxnSpPr>
            <a:cxnSpLocks/>
          </p:cNvCxnSpPr>
          <p:nvPr/>
        </p:nvCxnSpPr>
        <p:spPr>
          <a:xfrm>
            <a:off x="10506270" y="5748024"/>
            <a:ext cx="0" cy="3599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2885F3A-5F33-1B98-F3C8-3C20F46C2248}"/>
              </a:ext>
            </a:extLst>
          </p:cNvPr>
          <p:cNvSpPr txBox="1"/>
          <p:nvPr/>
        </p:nvSpPr>
        <p:spPr>
          <a:xfrm>
            <a:off x="2129092" y="1826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Login/Registration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8A0D4A-0768-4040-5F30-A6C96470887B}"/>
              </a:ext>
            </a:extLst>
          </p:cNvPr>
          <p:cNvSpPr txBox="1"/>
          <p:nvPr/>
        </p:nvSpPr>
        <p:spPr>
          <a:xfrm>
            <a:off x="6645108" y="57810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users info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86F853-D882-0E31-EE5E-098D6B45A5AE}"/>
              </a:ext>
            </a:extLst>
          </p:cNvPr>
          <p:cNvSpPr txBox="1"/>
          <p:nvPr/>
        </p:nvSpPr>
        <p:spPr>
          <a:xfrm>
            <a:off x="2129092" y="664300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Success/cancel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3E07DE-1058-AC04-0230-274547428896}"/>
              </a:ext>
            </a:extLst>
          </p:cNvPr>
          <p:cNvSpPr txBox="1"/>
          <p:nvPr/>
        </p:nvSpPr>
        <p:spPr>
          <a:xfrm>
            <a:off x="6652380" y="664042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(success/cancel)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52757D-18C4-6CFF-9231-5E8044ADEA47}"/>
              </a:ext>
            </a:extLst>
          </p:cNvPr>
          <p:cNvSpPr txBox="1"/>
          <p:nvPr/>
        </p:nvSpPr>
        <p:spPr>
          <a:xfrm>
            <a:off x="1962129" y="1242524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 to add product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EF4FEB9-DA27-C835-9464-AC7154E6192A}"/>
              </a:ext>
            </a:extLst>
          </p:cNvPr>
          <p:cNvSpPr txBox="1"/>
          <p:nvPr/>
        </p:nvSpPr>
        <p:spPr>
          <a:xfrm>
            <a:off x="2054447" y="1895941"/>
            <a:ext cx="320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 to Add Product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BA4055-064D-8E74-D5E0-D07E3A342568}"/>
              </a:ext>
            </a:extLst>
          </p:cNvPr>
          <p:cNvSpPr txBox="1"/>
          <p:nvPr/>
        </p:nvSpPr>
        <p:spPr>
          <a:xfrm>
            <a:off x="2035786" y="2287826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essage to post order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707751-9A87-A2B5-688B-69C3228D5FE1}"/>
              </a:ext>
            </a:extLst>
          </p:cNvPr>
          <p:cNvSpPr txBox="1"/>
          <p:nvPr/>
        </p:nvSpPr>
        <p:spPr>
          <a:xfrm>
            <a:off x="2007794" y="2940969"/>
            <a:ext cx="320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to post orders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4B5132D-B70A-EA4D-7B49-A70A1CDBBD7D}"/>
              </a:ext>
            </a:extLst>
          </p:cNvPr>
          <p:cNvSpPr txBox="1"/>
          <p:nvPr/>
        </p:nvSpPr>
        <p:spPr>
          <a:xfrm>
            <a:off x="1914488" y="3435492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 to cancel order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560FBB-28F1-986E-62E7-E44254D102E4}"/>
              </a:ext>
            </a:extLst>
          </p:cNvPr>
          <p:cNvSpPr txBox="1"/>
          <p:nvPr/>
        </p:nvSpPr>
        <p:spPr>
          <a:xfrm>
            <a:off x="6617116" y="1084178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product to cart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EE07154-CD86-05C6-60B9-E31C18CB4815}"/>
              </a:ext>
            </a:extLst>
          </p:cNvPr>
          <p:cNvSpPr txBox="1"/>
          <p:nvPr/>
        </p:nvSpPr>
        <p:spPr>
          <a:xfrm>
            <a:off x="6533141" y="1718660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(success/cancel)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6CCC454-BB87-EB25-068A-59CEE5CC88BA}"/>
              </a:ext>
            </a:extLst>
          </p:cNvPr>
          <p:cNvSpPr txBox="1"/>
          <p:nvPr/>
        </p:nvSpPr>
        <p:spPr>
          <a:xfrm>
            <a:off x="6551802" y="2315820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 user order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F9B967C-17D7-1B7A-6118-5B1120C73375}"/>
              </a:ext>
            </a:extLst>
          </p:cNvPr>
          <p:cNvSpPr txBox="1"/>
          <p:nvPr/>
        </p:nvSpPr>
        <p:spPr>
          <a:xfrm>
            <a:off x="6551802" y="2940971"/>
            <a:ext cx="320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(success/cancel)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5119205-D5DB-DD63-4E60-E42CF9EFCB88}"/>
              </a:ext>
            </a:extLst>
          </p:cNvPr>
          <p:cNvSpPr txBox="1"/>
          <p:nvPr/>
        </p:nvSpPr>
        <p:spPr>
          <a:xfrm>
            <a:off x="6551802" y="3398171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Cancel user order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C017315-839A-B202-C5A1-24AF482656E3}"/>
              </a:ext>
            </a:extLst>
          </p:cNvPr>
          <p:cNvSpPr txBox="1"/>
          <p:nvPr/>
        </p:nvSpPr>
        <p:spPr>
          <a:xfrm>
            <a:off x="6570463" y="4013992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(success/cancel)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F702E8B-1785-E438-0540-4C61824D7FBA}"/>
              </a:ext>
            </a:extLst>
          </p:cNvPr>
          <p:cNvSpPr txBox="1"/>
          <p:nvPr/>
        </p:nvSpPr>
        <p:spPr>
          <a:xfrm>
            <a:off x="1821181" y="4181943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to cancel Orders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4FE6E-3A63-1FD5-03EE-4F7775BF004D}"/>
              </a:ext>
            </a:extLst>
          </p:cNvPr>
          <p:cNvSpPr txBox="1"/>
          <p:nvPr/>
        </p:nvSpPr>
        <p:spPr>
          <a:xfrm>
            <a:off x="1802520" y="4601820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 questions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C2F2996-3E87-7265-9FD4-671F92CE60E8}"/>
              </a:ext>
            </a:extLst>
          </p:cNvPr>
          <p:cNvSpPr txBox="1"/>
          <p:nvPr/>
        </p:nvSpPr>
        <p:spPr>
          <a:xfrm>
            <a:off x="1783859" y="5245633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 to Answers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F532CCE-7A71-B963-BBB9-A5D312A120CD}"/>
              </a:ext>
            </a:extLst>
          </p:cNvPr>
          <p:cNvSpPr txBox="1"/>
          <p:nvPr/>
        </p:nvSpPr>
        <p:spPr>
          <a:xfrm>
            <a:off x="1737206" y="5749486"/>
            <a:ext cx="3209835" cy="73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 Reviews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3A73CC5-B6BE-D94E-E376-0A775D53A6DD}"/>
              </a:ext>
            </a:extLst>
          </p:cNvPr>
          <p:cNvSpPr txBox="1"/>
          <p:nvPr/>
        </p:nvSpPr>
        <p:spPr>
          <a:xfrm>
            <a:off x="1299755" y="6402629"/>
            <a:ext cx="36566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to add Revi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ews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88D4295-73FA-8BEF-5915-6C2D001EFD95}"/>
              </a:ext>
            </a:extLst>
          </p:cNvPr>
          <p:cNvSpPr txBox="1"/>
          <p:nvPr/>
        </p:nvSpPr>
        <p:spPr>
          <a:xfrm rot="21428522">
            <a:off x="6466421" y="4346649"/>
            <a:ext cx="320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questions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F65760-5F7F-0BEE-6FB3-5DB1BF48506C}"/>
              </a:ext>
            </a:extLst>
          </p:cNvPr>
          <p:cNvSpPr txBox="1"/>
          <p:nvPr/>
        </p:nvSpPr>
        <p:spPr>
          <a:xfrm rot="21428522">
            <a:off x="6504495" y="5829987"/>
            <a:ext cx="3209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Message(success/cancel)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683AED-8215-A92F-927F-9FE4A429B4A0}"/>
              </a:ext>
            </a:extLst>
          </p:cNvPr>
          <p:cNvSpPr txBox="1"/>
          <p:nvPr/>
        </p:nvSpPr>
        <p:spPr>
          <a:xfrm rot="21428522">
            <a:off x="6338070" y="5630226"/>
            <a:ext cx="320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review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3F09CC9-1883-A6EF-C2BB-E45C5EA68161}"/>
              </a:ext>
            </a:extLst>
          </p:cNvPr>
          <p:cNvSpPr txBox="1"/>
          <p:nvPr/>
        </p:nvSpPr>
        <p:spPr>
          <a:xfrm>
            <a:off x="6785067" y="5070141"/>
            <a:ext cx="320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to questions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DBE4863-2554-08FB-1775-42C459D08A29}"/>
              </a:ext>
            </a:extLst>
          </p:cNvPr>
          <p:cNvSpPr txBox="1"/>
          <p:nvPr/>
        </p:nvSpPr>
        <p:spPr>
          <a:xfrm>
            <a:off x="6785067" y="5348269"/>
            <a:ext cx="3209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Message(success/cancel)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57E13C9-6681-851B-F2F9-F1400515C7E6}"/>
              </a:ext>
            </a:extLst>
          </p:cNvPr>
          <p:cNvSpPr txBox="1"/>
          <p:nvPr/>
        </p:nvSpPr>
        <p:spPr>
          <a:xfrm>
            <a:off x="7354136" y="6104150"/>
            <a:ext cx="3209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SemiBold" panose="020B0502040204020203" pitchFamily="34" charset="0"/>
                <a:cs typeface="Arial" panose="020B0604020202020204" pitchFamily="34" charset="0"/>
              </a:rPr>
              <a:t>Add feedback</a:t>
            </a:r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0E11861-0366-9971-20F3-288E8ED2B4CE}"/>
              </a:ext>
            </a:extLst>
          </p:cNvPr>
          <p:cNvSpPr txBox="1"/>
          <p:nvPr/>
        </p:nvSpPr>
        <p:spPr>
          <a:xfrm>
            <a:off x="6673099" y="6551918"/>
            <a:ext cx="32098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(success/cancel)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96655-0041-1E69-CBE6-03F1AD2E8F35}"/>
              </a:ext>
            </a:extLst>
          </p:cNvPr>
          <p:cNvSpPr txBox="1"/>
          <p:nvPr/>
        </p:nvSpPr>
        <p:spPr>
          <a:xfrm rot="21428522">
            <a:off x="6596170" y="4673150"/>
            <a:ext cx="320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(success/cancel)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08843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661</TotalTime>
  <Words>2416</Words>
  <Application>Microsoft Office PowerPoint</Application>
  <PresentationFormat>Widescreen</PresentationFormat>
  <Paragraphs>871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2" baseType="lpstr">
      <vt:lpstr>Arial</vt:lpstr>
      <vt:lpstr>Arial Narrow</vt:lpstr>
      <vt:lpstr>Arial Rounded MT Bold</vt:lpstr>
      <vt:lpstr>Bahnschrift</vt:lpstr>
      <vt:lpstr>Bahnschrift SemiBold</vt:lpstr>
      <vt:lpstr>Caladea</vt:lpstr>
      <vt:lpstr>Calibri</vt:lpstr>
      <vt:lpstr>Cambria</vt:lpstr>
      <vt:lpstr>Carlito</vt:lpstr>
      <vt:lpstr>Times New Roman</vt:lpstr>
      <vt:lpstr>Tw Cen MT</vt:lpstr>
      <vt:lpstr>Wingdings</vt:lpstr>
      <vt:lpstr>Droplet</vt:lpstr>
      <vt:lpstr>PowerPoint Presentation</vt:lpstr>
      <vt:lpstr>PowerPoint Presentation</vt:lpstr>
      <vt:lpstr>Drawback of Existing System</vt:lpstr>
      <vt:lpstr>Need for New System</vt:lpstr>
      <vt:lpstr>Tools &amp; Technology </vt:lpstr>
      <vt:lpstr>Module </vt:lpstr>
      <vt:lpstr>Context Level DFD</vt:lpstr>
      <vt:lpstr>First  Level DFD</vt:lpstr>
      <vt:lpstr>PowerPoint Presentation</vt:lpstr>
      <vt:lpstr>First  Level DFD(Admin)</vt:lpstr>
      <vt:lpstr>PowerPoint Presentation</vt:lpstr>
      <vt:lpstr>Data Dictionary  1. user_table</vt:lpstr>
      <vt:lpstr>2 categories </vt:lpstr>
      <vt:lpstr>3. brands</vt:lpstr>
      <vt:lpstr>4. product</vt:lpstr>
      <vt:lpstr>PowerPoint Presentation</vt:lpstr>
      <vt:lpstr>PowerPoint Presentation</vt:lpstr>
      <vt:lpstr>6. products_saleing_price </vt:lpstr>
      <vt:lpstr>7. user_orders</vt:lpstr>
      <vt:lpstr>PowerPoint Presentation</vt:lpstr>
      <vt:lpstr>7. complete_order</vt:lpstr>
      <vt:lpstr>8. complete_payment_order</vt:lpstr>
      <vt:lpstr>9. user_questions</vt:lpstr>
      <vt:lpstr>10. like_table</vt:lpstr>
      <vt:lpstr>11. cart</vt:lpstr>
      <vt:lpstr>12. user_review</vt:lpstr>
      <vt:lpstr>13. user_feedback</vt:lpstr>
      <vt:lpstr>14. admin_table</vt:lpstr>
      <vt:lpstr>15. Contacts</vt:lpstr>
      <vt:lpstr>ER-diagram</vt:lpstr>
      <vt:lpstr>PowerPoint Presentation</vt:lpstr>
      <vt:lpstr>HR-diagram</vt:lpstr>
      <vt:lpstr>Bibliography</vt:lpstr>
      <vt:lpstr> 2. Show product page</vt:lpstr>
      <vt:lpstr> 3. About Us page</vt:lpstr>
      <vt:lpstr>PowerPoint Presentation</vt:lpstr>
      <vt:lpstr>4. Registration page</vt:lpstr>
      <vt:lpstr>PowerPoint Presentation</vt:lpstr>
      <vt:lpstr>PowerPoint Presentation</vt:lpstr>
      <vt:lpstr>5. Login page</vt:lpstr>
      <vt:lpstr>6. Cart page</vt:lpstr>
      <vt:lpstr>PowerPoint Presentation</vt:lpstr>
      <vt:lpstr>PowerPoint Presentation</vt:lpstr>
      <vt:lpstr>8. Post product orders page</vt:lpstr>
      <vt:lpstr>PowerPoint Presentation</vt:lpstr>
      <vt:lpstr>8. Profile page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PATEL</dc:creator>
  <cp:lastModifiedBy>patel setu</cp:lastModifiedBy>
  <cp:revision>254</cp:revision>
  <dcterms:created xsi:type="dcterms:W3CDTF">2023-04-20T05:32:41Z</dcterms:created>
  <dcterms:modified xsi:type="dcterms:W3CDTF">2023-05-01T05:03:04Z</dcterms:modified>
</cp:coreProperties>
</file>